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80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301" r:id="rId41"/>
    <p:sldId id="299" r:id="rId42"/>
    <p:sldId id="302" r:id="rId43"/>
    <p:sldId id="303" r:id="rId44"/>
    <p:sldId id="281" r:id="rId45"/>
    <p:sldId id="282" r:id="rId46"/>
    <p:sldId id="304" r:id="rId47"/>
    <p:sldId id="305" r:id="rId48"/>
    <p:sldId id="306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4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2160.09 5037.01,'7'0,"6"0,1 0,-8 0,8 0,-1 0,1 0,-8 0,8 0,-1 0,-6 0,6 0,7 0,-6 0,-1-6,1 6,-8 0,8 0,-1 0,-6 0,6 0,1 0,-1 0,-6 0,6 0,1 0,-8 0,8 0,-1 0,1 0,-8 0,8 0,-1 0,-6 0,6 0,1 0,-8 0,8 0,-1 0,1 0,-8 0,8 0,-1 0,-6 0,6 0,1 0,-1 0,-6 0,6 0,1 0,-8 0,8 0,-1 0,-6 0,6 0,1 0,-1 0,-6 0,6 0,1 0,-7 0,6 0,0 0,1 0,-8 0,8 0,-1 0,-6 0,6 0,1 0,-7 0,6 0,0 0,1 0,-8 0,-6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1028.63 7059.06,'14'0,"-14"7,14-7,-14 34,21 29,-8-57,22 71,-21-57,-7 1,41 41,0 0,-34-55,42 56,-43-56,43 41,-29-20,-6-21,-7 6,34 15,8 7,-8-15,14-6,-55-14,42 7,-36-7,22 0,0 0,-22 0,1 0,42-35,-43 35,-13-13,14-1,21-21,48-62,-69 77,-14-8,55-62,14-20,-62 82,14 0,-21 1,83-146,-14 7,-55 138,-14 7,62-110,-28 0,8 13,-14 21,-8 14,-20 69,14-48,0 21,-14-8,7 36,-7-8,0 7,0 0,14 0,-14 7,14 7,-14-13,0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13820.7 4776.01,'0'13,"13"-13,1 7,6-7,7 0,-21 0,-6 13,14-13,6 0,-7 0,1 14,6-14,27 0,-14 6,-19-6,-1 0,-6 0,6 0,1 0,6 0,-7 0,7 0,14 0,-7 0,-21 0,21 0,-7 14,-6-14,-1 0,7 0,-6 0,-1 0,-6 13,6-13,1 0,-8 0,21 0,-20 0,6 0,14 0,-7 0,0 0,-6 0,13 0,-7 0,0 14,-7-14,1 0,6 0,-7 0,1 0,-8 6,8-6,-1 0,7 0,-6 0,-1 0,-6 0,6 0,1 0,-8 0,8 0,-1 0,7 0,-6 0,6 0,-7-13,1 13,-8 0,8 0,-1 0,1 0,-8 0,8 0,-1 0,7 0,-6 0,-8 0,8 0,-1 0,1 0,-8 0,8 0,6 0,-7 0,14 0,-20 0,6 0,7 7,7-7,-13 0,-8 0,21 0,-20 0,6 0,1 0,-7 0,6-7,0-7,1 14,6-20,-7 20,-6-13,6-1,1 8,-14-8,0 1,0 6,0-6,0-14,0 20,0-6,0-1,0 8,0-8,-7 14,7-13,0-1,-13 14,6-6,-6 6,-1-14,7 14,-6 0,0 0,-1 0,8 0,-8 0,1 0,-7 0,-14-13,7 13,7 0,0-7,7 7,-14-13,7 13,-1-14,8 14,0 0,-1 0,7 0,-6 0,0 0,6 0,-6 0,-1-13,7 13,-19 0,12 0,7 0,-6 0,0 0,6 0,-20 0,14 0,-7 0,6 0,7-7,-6 7,0 0,6 0,-7 0,1 0,0 0,6 0,-6 0,-1 0,-6 0,7 0,-1 0,7 0,-6 0,0 0,6-13,-7 13,1 0,6 0,-6 0,0 0,-8 0,8 0,-7 0,-7 0,7 0,-7 0,20 0,-19-14,19 14,-20 0,-7 0,21 0,-7 0,6 0,-6 0,-6 0,5 0,-12 0,-1 0,21 0,-1 0,-6 0,-6 0,5 0,1 0,7 0,-1 0,1-6,6 6,-6 0,-7 0,-7 0,27-14,-7 14,-6 0,-1-13,1 13,6 0,-20 0,21 0,6-7,-14 7,1 0,0 0,6 0,-7 0,1 0,13 14,0-1,-7-13,7 20,-13 0,13-6,-14-1,14 1,0-8,0 8,0-1,0-6,0 6,0 1,7-14,-7 13,14-13,-14 7,6-7,8 13,-1-13,-13 14,7-14,6 0,-13 6,14-6,-1 14,-6-14,6 0,-13 13,0-13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13860.7 3722.01,'7'0,"-1"0,8 0,19 0,14 0,-33 0,33 0,6 0,8 0,-41 0,7 0,26 0,-26 0,-20 0,26 0,-19 0,19 14,1-14,-21 0,7 0,-6 0,13 0,-21 0,21 0,7 0,-14 0,-7 0,7 0,14 0,-7 0,-14 0,7 0,-6 0,6 0,0 0,20 0,-33 0,20 0,-20 0,33 0,-7 0,1 0,-1 0,-12 0,-8 0,0 0,-6 0,6 0,1-7,6 7,7 0,-20 0,6 0,14 0,-20 0,19 0,-6 0,14-7,0 7,-1 0,-19 0,-1 0,7 0,7 0,-20 0,6 0,0 0,-6 0,7 0,-1 0,0 0,8-13,12 13,-6-13,-20 13,6 0,0-7,-6 7,-7-13,14 13,-1-14,-13 1,13 6,-6-6,7-1,-14 7,13-6,-6 0,-7-1,0-6,0 0,0-7,0 7,0-7,-14 7,1 0,6 20,7-14,-13 1,-14 0,27 6,-20-6,20-1,-14 14,-6-7,7 7,13-13,-20 13,-27-13,0 13,-34-7,68 7,6 0,-40 0,34 0,-1 0,8 0,-8 0,1 0,-41 0,41 0,-34 0,27 0,-14 0,-13 0,34 0,6 0,-40 0,20 0,-6 0,19 0,-26-14,27 14,-1 0,-33-13,-20 13,54 0,6 0,-40-13,34 13,-7 0,-14 0,21 0,-1 0,-19 0,-14 0,40 0,-33 0,6 0,14 0,7 0,-21 0,14 0,7 0,-8 0,8 0,-21 6,21-6,-7 0,6 0,-19 14,6-14,27 13,-7-13,-40 0,14 7,19-7,-19 0,-14 13,34-13,-8 14,8-14,6 0,7 6,0 8,-13-14,0 13,-1-6,14 6,-7 1,-6-14,13 13,0-6,-13 20,6-21,7 8,0-1,-14 1,14-8,0 21,-13-7,13 0,0-6,0-1,0 1,0-8,7 8,-7-1,13-6,-13 6,7 14,6-20,-13 6,14-13,-8 20,8-20,-14 14,13-14,1 20,19 7,-26-14,20-6,6 20,-19-27,6 7,-7-7,-6 0,20 13,-14-13,21 0,-1 0,-19 0,6 0,-7 0,-13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2100.09 4930.01,'13'0,"1"0,-1 0,7 0,0 0,14 0,13 0,0 0,-14 7,-19-7,19 0,-6 6,-20-6,20 0,6 0,-26 0,20 0,6 0,1 0,-1 0,-6 0,-7 0,0 0,7 0,-7 0,-6 0,6 0,-7 0,1 0,-1 0,-6 0,6 0,1 0,-8 0,8 0,-14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1972.09 5695.01,'0'-7,"7"7,13 0,0 0,21 0,-21 0,0-13,-7 13,14 0,-7 0,-6 0,-8 0,21-14,7 14,-21 0,-6 0,26 0,-19 0,19 0,-19 0,6 0,-7 0,14 0,-7 0,0 0,-6 0,-1 0,7 0,7 0,-7 0,14 0,-1 0,-19 0,19 7,-19-7,-8 0,35 0,-41 13,33-13,-26 0,6 0,14 0,-7 0,-6 7,-8-7,8 0,-1 0,-6 0,6 0,1 0,-1 0,7 0,0 0,-6 0,-1 0,7 0,7 13,-7-13,-6 0,-8 0,8 0,-1 14,1-14,-8 0,-6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2187.09 4494.01,'0'0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2737.09 4501.01,'7'0,"-7"-7,13 7,7-14,-20 8,20-8,-6 1,-1 13,7-13,-6 6,6-7,13-6,-19 20,53-47,-27 34,-33-1,6 8,21-21,-21 27,-13-7,20-6,-6 13,-1-14,1 1,53-34,-54 47,1-7,39-19,-53 19,81-40,-21 0,-6 13,-41 34,-13-13,47-7,-33 6,-8 14,41-33,-33 33,-1-14,-6 14,6-13,21-7,-7 6,13-6,40-27,-66 34,-1 13,21-20,-21 20,-13-14,34 1,-28 6,21-6,-7-1,-6 8,-1-8,-6 14,6-13,7-7,7-7,-7 7,7 6,-20-6,6 20,1-13,6-1,-7 8,7-21,-6 27,6-20,7 6,-14 1,7 6,14-20,-34 21,13 6,1-14,6-6,0-7,7-6,-21 33,8-20,13 6,-27 1,6-1,8 14,-14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4246.09 3333.01,'0'-6,"14"6,-1 0,-6-14,6 14,-13-13,14 13,-1 0,-13-14,7 14,6 0,1-6,6 6,-20-14,27 14,-27-13,20 13,-20-7,13 7,-6 0,20-27,-7 21,-7-8,1 14,-8 0,-6-13,14 13,-14 7,13-7,-13 13,7-6,-7 6,0 0,0-6,0 7,0-1,13-6,-13 6,0 1,0-1,0-6,0 6,0 1,0-8,0 8,0-1,0 0,0-6,0-7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11826.1 5715.01,'0'-14,"7"14,0 0,6 0,-13-6,14 6,-1 0,-6 0,6 0,1 0,6 0,-7 0,21 0,-14 0,-7 0,21 0,-21 0,1 0,19 0,1 0,-28 0,8 0,-1 0,1-14,-8 14,8 0,-1 0,-6 0,6 0,14 0,-20-13,6 13,7 0,7 0,-20 0,6 0,14 0,-7 0,1 0,-8 0,14 0,-21 0,21 0,-20 0,27 0,6 0,-33 0,39 0,-32 0,-1 0,7 0,1-14,5 14,-6-6,-6-8,-1 14,7 0,-6 0,-7 0,-7-13,13 13,0 0,-13-7,14 7,-7 0,6-13,7-1,-7 8,1 6,6-14,7-13,-7 21,-7-8,-6 14,-7-13,14 6,-1-6,0 13,-13-14,0 1,0 6,0-6,0-7,0 6,0 1,0 6,0-6,0-1,0 1,0 6,-6 7,6-13,-14-1,1 8,6-8,-20 1,21-1,-8 14,14-6,-13 6,13-14,-20 1,6 13,-6-7,-7-6,21-1,-8 8,-13 6,21 0,-8-14,1 14,-7 0,-14 0,21 0,-7 0,6 0,-6 0,7 0,-1 0,-6 0,-7 0,21 7,-8-7,-13 0,21 0,-8 0,-6 0,7 7,-21-7,7 0,7 0,7 0,6 0,-6 0,13 13,-34-13,21 0,-21 0,21 0,6 0,-20 13,14-13,-7 0,-1 0,-5 0,12 0,7 0,7 7,-26-7,6 0,6 0,7 14,-6-14,-14 13,20-13,-6 0,0 7,-8 6,-5 0,19-13,7 14,-13-7,-1-7,7 13,-6 0,0-13,13 7,-7-7,7 14,-14-14,14 13,0 0,-13-13,13 7,0 6,0 1,0-7,0 6,0 0,0-6,0 7,0-1,0 0,0-6,0 7,0-1,0-6,7 6,-7 14,13-27,-13 7,7-7,-7 13,0 0,13-13,1 0,6 0,-7 7,7-7,-6 0,-14 14,33-14,1 0,-7 0,-7 0,0 0,-7 0,1 0,-8 0,8 0,-1 0,1 0,-8 0,-6 13,14-13,-1 0,-6 7,6-7,1 0,-14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11894.1 4876.01,'6'0,"8"0,-8 0,28 7,-7 6,-14-13,7 14,-6-14,-8 0,21 0,7 7,-21-7,-6 0,20 0,6 13,-19-13,19 13,-26-13,40 0,-34 0,21 0,-14 0,7 0,-14 0,-6 0,27 0,6 0,-7 0,-13 0,1 0,5 0,-12 0,6 0,0 0,7 0,6 0,-12 0,5-6,-6 6,-6 0,-14-14,20 14,-7 0,8 0,19 0,-40-6,7 6,19 0,-26-14,7 14,6 0,1 0,-1-13,-6-1,6 14,-13-6,14 6,-14-14,7 1,19 6,-19-6,7-14,-1 27,-13-7,0-6,13-1,-13 8,7-21,-7 7,0 6,0 1,0-7,0 6,0 7,0-6,-13 0,-1-1,1 14,6-6,-6 6,-1-14,8 14,-8 0,-6-13,7 13,-14-7,20-6,-6 13,-7 0,6 0,-19-14,19 7,-19 7,-1-13,21 13,-21-13,21 13,-21 0,21-14,-21 14,28 0,-35 0,21 0,7 0,-28 0,28 0,-14 0,21 7,-21-7,20 0,-40 0,0 13,34-13,6 0,-33 0,6 0,27 0,-19 0,12 0,-6 0,0 0,7 0,-8 0,-5-6,12 6,7 0,-6 0,0 0,-8 0,-5 6,19-6,-20 14,20-14,-6 0,0 6,6-6,-7 14,1-14,0 13,6-6,-7 6,14 1,-13-7,13 6,0 0,0 1,0-8,0 8,0-1,0 7,0 7,7-27,-7 7,0 6,0 1,13-14,-13 7,7 19,6-19,-13 6,14-13,-14 14,0-1,13 7,-6 1,-7-8,0 0,0 1,13-14,-13 7,14-7,-8 0,8 0,-1 0,-6 0,6 0,-13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3562.09 5037.01,'7'0,"6"0,-6 0,20 0,6 0,-13 0,-6 0,-1 0,1 0,-8 0,8 0,-1 14,-6-14,20 0,-20 13,6-13,0 0,1 0,-8 0,21 0,-7 0,7 0,-7 0,-6 0,-7 0,6 0,0 0,-6 0,20 0,-14 0,-6 0,6 0,8 0,-8 0,0 7,7-7,-6 0,-1 13,7-13,-6 0,-7 0,6 0,0 0,1 0,6 0,-7 0,7 0,14 14,-21-14,21 0,-21 0,21 0,-21 0,-6 0,20 0,-20 0,6 0,0 0,8 0,-8 0,0 0,-6 0,7 0,-1 0,0 0,-6 0,6 0,1 0,-7 0,6 0,7 0,-6-7,12 7,-5 0,-8 0,7 0,-7 0,1 0,6 0,0 0,-6 0,-1 0,7 0,-6 0,6 0,6 0,-19 0,20 0,-7 0,-6 0,-1 0,-6 7,6-7,1 0,-8 0,21 6,-7-6,7 0,-20 0,6 0,1 0,6 0,-7 0,0 0,-6 0,7 0,-1 0,7-13,-6 13,-1 0,7 0,0 0,7 0,-14-13,-6 13,7 0,-1 0,-6 0,20 0,-7 0,7 0,-7 0,-7 0,-6 0,6 0,1 0,-1 0,-6 0,6 0,1 0,-8 0,8 0,-14-7,13 7,-13-14,14 14,-8 0,-6-13,0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1805.09 7211.01,'13'0,"-13"-14,13 14,8 0,-8 0,7 0,-6 0,-1-6,7 6,-7 0,1 0,26 0,0 0,-33 0,7 0,6 0,-7 0,21 0,-1 0,-19 0,-1 0,21 0,-14 0,13 0,-19 13,-1-13,0 0,21 13,-34-6,7-7,20 0,-7 14,6-14,-19 0,7 13,-1-13,-6 0,6 0,1 0,6 0,-7 0,7-7,14 7,-21 0,14 0,-7 0,0 0,-6 0,-1 0,1 7,-8-7,8 0,-1 0,-6 0,-7 7,27-7,-7 0,-7 0,7 0,-6 0,-1 0,-13 13,7-13,6 0,1 0,-1 0,-6 0,6 13,1-13,-8 0,8 0,-1 0,1 0,-8 0,8 0,-1 0,-6 0,-7-6,13 6,1 0,-8-14,8 14,-1 0,-13-6,14 6,-8-14,8 14,-1 0,-6 0,-7-13,13 13,1 0,-14-7,13 7,-6 0,6 0,1 0,-8 0,8 0,-1 0,-6 0,6 0,1 0,-1-13,-6 13,-7-14,13 8,-13-8,14 14,-14-13,0-1,6 14,-6-6,0-8,0 1,0 6,0-6,0-1,0 1,0 6,0-6,0-1,-13 14,0 0,6 0,-7 0,-12 0,-8 0,27 0,-26 0,6 0,-20 0,40 0,-20 0,-6 0,13 0,-7 0,20 0,-20 0,14 0,-21 0,14 0,7 0,0 0,6 0,-20 0,20 0,-6-6,-14 6,20 0,-6 0,-7 0,20-14,-27 14,20 0,-20 0,7 0,7 0,-1 0,-6 0,-7 0,7 0,0 0,7 0,-1 0,8 0,-21 0,7 0,-14 0,7 0,7 0,-7 0,21 0,-21 0,20 0,-6 0,-1 0,-6 0,7 0,-1 0,8 0,-8 0,-13 0,21 0,-8 0,1 0,6 0,-6 0,-1 0,14-13,-13 13,6 0,-6 0,-1 0,8 0,-8 0,-6-7,7 7,-1 0,-6 0,7 0,-7 0,6 0,1 0,-1 0,-6 0,7 0,6 0,-6 0,-1 0,8 0,-8 0,1 0,-7 0,-7 0,20 0,-6 0,-1 0,14 13,-13-13,13 14,-7-7,7 6,-13-13,13 13,0-6,0 7,0-1,0 0,0-6,0 6,6-13,-6 14,7-14,-7 7,14-7,-1 13,0-13,8 13,-8 1,7-7,-7-7,1 13,-7-13,19 0,-5 0,25 0,-32 0,6 0,0 0,-6 0,-1 0,0 0,-13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3904.09 7358.01,'0'-13,"14"13,-1 0,7 0,-6 0,6 0,13 0,-19 0,19 0,1 0,-21 0,1 0,6 0,47 0,-54 0,1 0,6 0,7 0,-21 0,41 0,-13 0,13 0,-34 0,1 0,-8 0,8 0,-1 0,7 0,-6 0,19 0,-19 0,-14 7,6-7,21 0,-20 0,6 0,14 0,7 0,-1 0,-13 0,-6 0,-1 0,7 13,-6-13,-8 0,8 0,-1 0,1 0,-8 0,21 0,-7 0,-6 0,6 0,7 0,-7 0,0 0,-7 0,1 0,-1 0,-6 0,20 0,-21 0,8 0,13 0,-7 0,-7 0,-6 0,20 0,-7 0,-7 0,1 0,-8 0,8 0,-1 0,-13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3978.09 6050.01,'13'0,"1"0,-1 7,-6-7,6 0,1 13,-7-13,6 0,0 0,7 0,-6 0,-14 14,13-14,-6 0,6 0,1 0,-7 0,6 0,0 0,8 0,-8 0,0 0,7 0,-6 0,-7 0,6 0,14 0,-20 0,6 0,0 0,-6 0,7 0,-1 0,0 0,-6 0,6 0,1 0,-7 0,6 0,0 0,-6 0,7 0,-1 13,0-13,8 0,-1 0,-7 0,0 0,8 7,12-7,-6 0,-7 0,-6 0,-1 0,-6 0,6 0,0 0,8 0,-8 0,7 0,-6 0,-1 0,-6 0,6 0,1 0,-1 0,-6 0,19 0,-19 0,7 0,-1 0,-13 13,7-13,6 0,14 0,-7 0,-6 0,-8 0,-6 14,14-14,-1 0,0 0,-6 0,20 0,-7 6,-6-6,-8 0,8 0,-1 0,0 0,-6 0,7 0,-1 0,-6 0,6 0,1 0,-1 0,-6 0,6 0,1 0,6 14,0-14,7 0,-14 0,-6 0,6 0,1 0,-8 0,8 0,-1 0,1 0,-8 0,21 0,-20 0,20 0,-7 0,-7 0,7 0,-6 0,6 0,-7 0,1 0,-1 0,7 0,-6 0,-8 0,8 0,-1 0,1 0,6 0,0 0,-7 0,7 0,-6 0,13 0,-21 0,8 0,-1 0,-6 0,20 0,-14 0,-6 0,6 0,1 0,-8-7,8 7,-1 0,-6 0,6 0,14 0,-20 0,6 0,7 7,-6-7,-1 0,7 0,27 13,-20-13,-20 0,6 0,1 0,-8 0,8 0,-1 0,7 0,-6 0,6 0,-7 0,1 0,6 0,-7 0,1 0,19-6,-26 6,6 0,1 0,6 0,-7 0,1 0,-8 0,8 0,-1 0,-6 0,6 0,1 0,-1 0,-6 0,6 0,1 0,-8 0,8 0,-1 0,-6 0,6 0,14 0,-20 0,20 0,-7 0,-7 0,1 0,-8 0,21 0,-20 0,20 0,-20 0,6 0,0 0,1 0,-8 0,8 0,-14-14,13 14,-6 0,6 0,1 0,-1 0,-6 0,20 0,-20 0,6 0,14 0,-7 0,0 0,-7 0,1 0,-7 7,6-7,0 0,8 0,-8 0,7 13,-7-13,1 0,-1 0,-6 0,6 0,8 0,5-6,-6-8,-6 14,-1 0,-6 0,6 0,1 0,-7 0,6 0,0 0,1 0,-7 0,6 0,0 0,-6 0,6 0,1 0,-7 0,6 0,0 0,1 0,-7 0,6 0,0 0,-6 0,7 0,-1-7,0 7,7 0,-6 0,-7 0,6 0,7 0,-6 0,-1 0,0 0,-6 0,7 0,-1 0,-6 0,-7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1764.09 6339.01,'7'0,"0"0,6 0,14 13,-20-13,26 13,-19-13,-1 0,-6 14,33-7,-33-7,6 0,1 13,19 0,-19-13,6 0,13 7,-19-7,19 14,14-1,-40-13,6 13,1-13,-1 0,-6 0,6 7,7-7,-6 13,-1-13,7 0,-6 0,-1 0,7 0,-6 0,-8 0,21 0,-7 0,7 0,-20 0,6 0,7 0,7-6,-13 6,-8 0,21 0,-20 0,6 0,1 0,-14-7,13 7,7 0,0-13,7 13,-7 0,-6 0,-14-14,13 14,7 0,0 0,-6-13,-1 13,1 0,-8 0,8 0,-1 0,-6 0,6 0,1 0,-1 0,-6 0,6 0,7 0,7 0,-20 7,6-7,1 0,19 13,-13-13,7 13,-7-6,7-7,-20 13,6 1,8-14,19 7,-40 6,20-13,13 0,-6 13,-20-13,20 0,6 0,-26 0,20-6,-7-8,-7 14,1 0,-7-6,6 6,0-14,8 14,-21-13,13 13,0 0,-6 0,33-7,-33 7,20-13,-7 13,-7 0,-6 0,7 0,12 0,-19-14,20 14,-20 0,19 0,-12 0,6 0,0 0,7 0,-20 0,6 0,0 0,8 0,5 0,-19 0,7 0,-1 0,0 0,-6 0,7 0,-1 0,7 0,0 0,-6 7,-1-7,0 0,-6 0,7 0,-1 0,-6 0,33 13,-33-13,6 0,0 0,8 0,-8 0,-6 0,6 0,1 0,-1 0,-6 0,6 0,-13-6,13 6,-13-14,0 1,7 6,-7-6,0-1,0 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2039.09 4715.01,'0'-13,"7"13,7 0,-8 0,8 0,-1 0,-6 0,6 0,1 0,-8 0,8 0,-1 0,1 0,-8 0,8 0,-1 0,-6 0,6 0,1 0,-1 0,-6 0,6 0,1 0,-8 0,8 0,-1 0,1 0,-8 0,8 0,-1 0,-6 0,6 0,1 0,-8 0,8 0,-1 0,1 0,-8 0,21 0,-20 0,6 0,1 0,-1 0,-6 0,6 0,1 0,-8 0,8 0,-1 0,-6 0,6 0,1 0,6 0,7 0,-21 0,8 0,-1 0,1 0,-8 0,8 0,-1 0,-6 0,6 0,1 0,-8 0,8 0,-1 0,1 0,-8 0,8 0,-1 0,-6 0,20 0,-14 0,7 0,0 0,-6 0,-1 0,-6 0,6 0,1 0,-1 0,-6 0,6 0,1 0,-8 0,8 0,-1 0,1 0,-8 0,8 0,6 0,-7 7,14-7,-20 0,6 0,1 0,-8 0,8 0,-1 0,7 0,-6 0,-1 0,7 0,-6 0,-8 0,8 0,-1 0,21 0,-14 0,-7 0,1 0,6 0,-7 0,1 0,6 0,-7 0,-6 0,6 0,1 0,-1 0,-6 0,6 0,8 6,-8-6,0 0,7 0,7 0,-7 14,1-14,-8 0,0 0,1 0,-7 0,6 0,0 0,-6 0,6 0,1 0,-1 0,7 0,1 0,12 0,-19 0,-1 0,0 0,-6 0,6 0,1 0,-7 13,6-13,0 0,1 0,-7 0,6 0,0 0,-6 0,6 0,1 0,-7 0,6 0,0 0,1 0,-7 0,6 0,0 0,-6 0,7 0,-1 0,-13-7,13 7,-6 0,6 0,1 0,-7 0,6 0,-13-13,0 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3690.09 5929.01,'-14'0,"7"7,-6-7,0 0,-21 14,21-14,6 0,-6 0,-1 0,7 0,-19 0,12 0,7 0,-19 0,6 0,20 13,-14-13,1 0,6 0,-6 0,-1 7,-6-7,7 0,-54 27,53-27,-6 13,-7-13,-6 7,26-7,-7 0,-12 0,19 0,-6 0,-8 0,-5 0,5 0,8 0,0 0,6 0,-20 0,7 0,-7 0,20 0,-6 0,-7 0,-14 0,-6 13,7-13,-1 0,14 0,6 0,1 0,-7 0,7 0,-8 0,8 0,0 0,-8 0,8 0,6 0,-6 0,-14 0,7 0,7 0,6 0,-40 0,13 0,21 0,-1 0,8 0,-8 0,-12 0,5 0,1 0,7 0,-1 0,1 0,6 0,-6 0,-21 0,21 0,-7 0,6 0,1 0,-7 0,0 0,6-7,-19 7,6 0,20 0,-6 0,-1 0,8 0,-8 0,-13 0,7 0,7 0,6 0,-20 0,7 0,7 0,-1 0,8 0,-8 0,1 0,-7 0,6 0,1 0,-7 0,0 0,6 0,1 0,-1 0,14-6,-6 6,6-14,0 1,-14-1,14 8,0-8,0 1,0 6,0-6,0-1,7 1,-7 6,0-6,7-1,-7 8,13 6,-13-14,14 1,-14 6,13-6,-6-1,-7 1,13 13,1 0,-14-7,6 7,8 0,-14-13,13 13,7-14,-6 14,-1-6,-6 6,6-14,1 14,-8 0,8-13,-1 13,0-14,-6 14,27 0,-21-6,14 6,-7-14,-6 14,-8 0,8 0,-1 0,-13-13,7 13,6 0,14 0,-7 0,-6 0,6 0,7 0,6 0,-26 0,6 0,1 0,-8 0,8 0,-1 0,1 0,6 0,-7 0,-6 0,20 0,-14 0,7 0,0 0,-6 7,-1-7,7 0,-6 0,-1 0,7 0,14 0,-21 0,7 0,-6 0,6 0,-7 0,7 0,-6 0,-1 0,1 0,-8 0,21 0,-20 0,20 0,-14 0,-6 0,6 0,1 0,-8 0,8 0,13 0,-7-7,-7 7,-6 0,6 0,1 0,-8 0,8 0,-1 0,1-7,-8 7,21 0,-7-13,7 13,-20 0,6 0,1 0,-8 0,8 0,-1 0,-6 0,6 0,1 0,-1-14,-6 14,6 0,1 0,-8 0,8 0,13 0,-21 0,8 0,-1 0,-6 0,6 0,21 0,-34 7,13-7,1 0,-8 0,8 0,-14 13,13-13,-6 0,6 0,1 0,6 0,7 0,6 0,-19 0,26 7,-27-7,8 14,-8-14,-13 13,13-13,-13 7,14-7,-14 13,0 0,6-13,-6 14,0-7,0 6,0 0,0-6,0 7,0-1,0 0,0-6,0 7,0-1,0-6,0 6,0 0,0-13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3374.09 6869.01,'7'0,"6"0,1 0,19 6,-26-6,33 0,-33 0,-7 14,13-14,1 0,19 6,-26-6,33 0,-6 14,-1-14,-12 13,-8-13,0 0,8 0,-8 0,-6 0,6 0,1 0,6 0,6 0,-5 7,5-7,-19 13,27-13,-7 0,-21 0,8 0,12 14,-5-14,-8 0,7 0,14 0,-21 0,0 0,-6 0,7 0,-1 0,0 0,-6 0,20 0,-20 0,6 0,1 0,-8 0,8 0,12 0,-5 0,12 0,-6 0,-7 0,0 0,-6 0,6 0,-7 0,1 0,6 0,-7 0,1 0,6 0,-7 0,1 0,6-7,-7 7,-6 0,6 0,1 0,-8 0,8 0,-1 0,1 0,-8 0,8 0,-1 0,-6 0,6 0,14-13,-20 13,6 0,1 0,-8 0,8 0,-14-7,0 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1389.06 8269.06,'14'0,"0"0,-7 0,7 0,-1 0,-6 0,7 0,0 0,0 0,-7 0,7 0,-1 0,-13-14,7 14,7 0,0 0,0 0,-7 0,7 0,-1 0,-6 0,7 0,0 0,-7 0,7 0,13 0,-20 0,7 0,0 0,-7 0,7 0,-1 0,1 0,-7 0,7 0,0 0,-7 0,7 0,-1 0,-6 0,7 0,-14-14,14 14,-14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1237.06 5517.06,'7'0,"7"0,7 0,-21-7,13 7,-6 0,7 0,14 0,-21 0,20 0,8 0,-14 0,13 0,-20 0,0 0,-7 0,7-14,-1 14,1 0,-7 0,21 0,-21 0,7 0,13 0,-6 0,-7 0,-7 0,7 0,13 0,-6 0,-7 0,7 0,-1 0,-6 0,0 0,0 0,-7 0,7 0,-1-14,-6 14,-7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1410.06 8863.06,'0'-13,"7"13,7 0,-7 0,6 0,1 0,-7 0,7 0,0 0,0 0,-7 0,6 0,1 0,-7 0,7 7,0-7,0 0,-7 0,-7 13,13-13,1 0,-7 0,-7 7,14-7,0 0,0 0,-7 0,6 0,1 0,-7 0,7 0,0 0,-7 0,6 0,1 0,0 0,-7 0,7 0,0 0,-7 0,6 0,1 0,0 0,-7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2972.09 4427.01,'0'-14,"0"1,0 0,0 6,-14 7,14-14,0 1,0 6,-13 7,13-13,0-1,0 8,-7 6,7-14,0 1,-13 13,13-13,0 6,0-7,-14 14,14-13,0 6,-6 7,6-13,-14 13,14-14,0 1,7 6,-7-6,7 13,-7-13,13 13,-13-7,14 7,-8 0,8 0,-14-14,13 14,-13-13,7 13,6 0,-13-7,14 7,-14-13,13 13,-6 0,-7-14,13 14,1 0,-14-13,6 13,8 0,-14-7,13 7,1 0,-8 0,-6-13,14 13,-1 0,-6 0,6 0,-13-14,14 14,-8 0,8 0,-1 0,1 0,-8 0,8 0,-1 0,-6 0,6 0,1 0,-1 0,-6 0,6 0,-13 7,14-7,-8 0,8 0,-14 14,13-14,-13 6,7-6,6 0,-13 14,14-14,-14 13,13-13,-13 14,0-8,7-6,-7 14,0-1,13-13,-13 7,0 6,0 1,0-8,0 8,0-1,0 1,-6-14,6 6,0 8,-7-14,7 13,-14-13,14 7,-13-7,0 0,13 13,-7-13,7 14,-14-14,1 0,13 13,-7-13,-6 0,0 0,6 7,-7-7,1 0,13 13,-13-13,6 0,-7 0,1 0,13 14,-7-14,-6 0,-1 0,1 0,6 0,7 6,-13-6,0 0,6 0,7 14,-14-14,1 0,6 0,-6 0,-1 0,1 0,13 13,-7-13,-6 0,13 7,-14-7,8 0,-8 0,1 0,0 0,6 0,7 13,-14-13,1 0,13 14,-7-14,-6 0,-1 0,8 0,6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1445.06 4673.06,'-14'0,"0"0,14-13,-7 13,-7 0,14-14,-14 14,7 0,-6-14,-1 14,0 0,14-7,-7 7,7-14,-14 14,0 0,7-14,-6 7,-1 7,14-13,0-1,0 7,0-7,0 0,0 0,0 8,0-8,0 0,0 7,7 7,-7-14,0 0,13 14,-13-14,7 8,7-8,-14 0,14 14,-14-7,7 7,-7-14,28 0,-15 7,-6 7,7-13,7-1,-7 14,13-14,-6 7,-7 7,-7 0,21 0,-22 0,8 0,14 0,-7 0,-1 0,-6 0,14 0,-7 0,-7 0,6 0,1 0,-7 0,0 0,6 0,-6 0,0 0,-7 0,7 0,0 0,-1 0,-6 0,7 14,0-14,-7 0,7 0,0 0,-7 0,-7 14,13-14,1 0,7 13,13-13,-20 0,21 7,-7 7,-22-14,8 0,0 0,7 14,-7-14,6 0,8 0,-21 0,7 0,0 0,-14 7,13-7,-13 14,0 0,7-7,-7 6,0 1,0 0,14-7,-14 7,0 0,0-7,14-7,-14 13,0 1,0 0,0-7,0 7,0 0,0-8,0 8,0 0,-7-14,7 7,-14-7,14 14,-7-14,-6 0,-1 0,0 0,7 0,-7 0,0 0,7 0,-6 14,-1-14,7 0,-7 0,0 0,0 0,7 0,-6 0,-1 0,7 0,-21 0,7 0,8 0,-8 0,7 0,0 0,0 0,8 14,-8-14,0 0,7 0,-7 0,0 0,7 0,-6 6,-1-6,0 0,7 0,-21 0,21 0,7 14,-13-14,-1 0,0 0,7 0,-7 0,0 0,7 0,-6 0,-1 0,7 0,-7 0,0 14,0-14,-20 7,13-7,7 0,0 0,-6 14,6-14,7 0,-7 0,0 0,7 0,-6 0,-1 0,0 0,7 14,-7-14,14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566.059 5137.06,'0'7,"0"6,0-6,14 7,0 21,-14-21,14-1,-7 22,7-14,6 13,-6-20,-14 0,14-14,-14 7,14-7,-7 0,7 0,-1-14,-6 14,7-14,21-7,13 1,-48 6,14 14,-7-14,41-20,-34 34,35-35,-15 7,-20 21,-7-6,7-1,6-7,56-41,-69 55,-7-7,14 14,0-14,0 7,-7-7,7 1,-1-1,8-7,-7 0,-7 21,7-27,-14 13,14 7,-14 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525.059 7972.06,'14'6,"-7"1,6 21,15-7,-28-7,21 6,0 8,6-7,-20 6,7-27,14 21,-21 7,6-21,1 7,-7-1,-7-6,14-7,-14 14,14-14,0 14,-7-14,6 0,1 0,7 0,-7 0,-7 0,7 0,13 0,8-21,-14 14,6-7,-6 1,27-8,-48 7,14 14,-7 0,28-35,-22 35,50-34,-63 20,7 14,41-48,0 13,-34 21,21-20,-35 27,7 7,7-28,20-6,-20 34,0-14,-7-7,20 0,-6 7,-21 1,14-1,0 7,-14 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4937.09 9116.01,'7'0,"-7"6,0 8,0-7,0 6,0 7,0-6,0-1,0 0,0-6,0 7,0-1,0-6,0 6,0 0,0-6,0 7,0-1,0 0,0-6,0 7,0-1,0-6,0 6,0 1,-7-14,7 13,0-6,-6-7,-8 0,1 0,6 0,-6 0,-1 0,1 0,6 0,-6 0,-1 0,8 0,-8 0,1 0,6 0,-6 0,-1 0,1 0,6 0,-6 0,-1 0,8 0,6-14,-14 14,14-13,-13-1,13 8,0-8,0 1,0 6,-14 7,14-13,0-1,0 1,0 6,0-6,0-1,0 8,0-8,0 1,0 6,0-6,0-1,-6 1,6 6,0-6,0-1,0 8,0-8,0 1,-14 13,14-14,0 8,0-8,0 1,0 6,0-6,0-1,7 14,-7-6,7 6,-7-14,13 14,0 0,1-13,-7 13,6 0,0-14,-6 14,6 0,1 0,-1 0,-6 0,6 0,1 0,-7 0,6 0,0 0,-6 0,7 0,-1 0,-13 7,13-7,-13 13,0 1,7-14,-7 7,0 6,13-13,-13 13,0-6,0 7,14-14,-14 13,0-6,0 6,0 0,0 1,0-7,0 6,0-13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6977.09 2119.01,'6'0,"8"0,6 0,7 0,-21 0,21 0,13 0,1 0,-21 0,-7 0,41 14,53-1,-67-13,-26 0,-1 13,7-13,-6 0,6 0,-7 0,1 0,6 0,7-6,-21 6,8 0,6-14,-7 14,1 0,-1 0,-6 0,-7-13,13 13,1 0,-8 0,8 0,-1 0,1-7,-8 7,8 0,-1-13,-6 13,6 0,1 0,-7 0,6 0,0 0,1 0,-8 0,8 0,-1 0,7 0,7 0,-20 0,6 0,1 0,-7 0,6 0,0 0,-6 0,-7-14,13 14,-13-6,14 6,-1-14,-6 14,-7-13,13-1,8 8,-8 6,-13-14,27 1,-20 13,6-7,7-6,-20-1,13 14,1-13,-14 6,7 7,-7-13,13 13,-13-14,13 8,-13-8,0 1,14 13,-14-7,0-6,0-1,0 1,0 6,0-6,0-1,0 8,0-8,0 1,-7 13,-6-14,-7 8,-7-8,-7 1,14 6,7-6,-7 13,-7-14,-20 8,40 6,-20 0,-6-14,-21 14,41 0,-1-13,-19 13,19 0,-6 0,-13 0,19 0,7 0,-19 0,12 0,7 0,-6 0,0 0,-7 0,-14 0,0 0,21 0,-7 7,-7-7,-6 0,19 0,-6 0,7 0,-1 0,7 0,-19 0,19 0,-7 0,1 0,-7 0,7 0,-8 0,8 0,0 13,6-13,-20 0,14 7,-7-7,-1 0,21 13,-13-13,0 0,-1 0,7 0,7 13,-13-13,0 0,13 7,-7-7,-7 0,14 14,-13-1,6-13,7 7,-13-7,13 13,-13-13,13 14,-14-14,14 13,-7-13,-6 0,13 7,-13-7,6 13,7 1,0-8,-14-6,14 14,-13-14,13 13,0 0,0-6,0 7,0-1,0-6,0 6,0 1,0-8,0 8,0-1,0 1,7-8,-7 8,13-14,-13 13,7-13,-7 7,13-7,1 13,-8-13,8 0,-1 14,7-14,-20 13,14-13,-1 0,7 0,0 7,-6-7,-1 0,1 0,6 13,-7-13,-6 0,6 0,1 0,-1 0,-6 0,6 14,1-14,-8 6,8-6,-1 0,-6 0,6 14,-13-14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2610.09 6520.01,'6'0,"1"0,6 0,14 0,-20 0,6 0,21 0,-1 0,-6 0,-20 0,20 0,-7 0,7 0,-7 0,0 0,-7 0,1 0,6 0,-7 0,8 0,-8 0,0 0,7 0,7 0,-20 0,20 0,-7 0,-7 0,1 0,-7 0,6 0,7 0,-7 0,1 0,-7 0,6 0,0 0,1 0,-7 0,6 0,0 0,-6 0,7 0,-1 0,0 0,7 0,1 0,-8 0,7 0,7 0,-14 0,-6 0,7 0,-1 0,7 0,7 0,-20 0,19 0,-19 0,7 0,-1 0,-6 0,6 0,14 0,-20 0,6 0,7 0,7 0,-7 0,-6 0,6 0,-7 0,-13 6,14-6,-8 0,8 0,-1 0,0 0,-6 0,20 0,-7 0,-6 0,-1 0,7 0,-6 0,-8 0,21 0,-14 0,-6 0,20 0,-20 0,6 0,1 14,-8-14,8 0,-1 0,7 0,-6 0,19 0,-6 0,-7 0,0 0,-6 0,-1 0,-6 0,6 0,1 0,-1 0,-6 0,20 0,-21 0,21 0,-7 0,-6 0,6 0,-7 0,7 0,7 0,-13 0,-8 0,21 0,7 13,-21-13,21 0,-28 0,21 7,-7-7,7 0,-20 0,20 0,6 13,-13-13,-6 0,6 0,-7 0,14 0,-20 0,20 0,-7 0,-7 14,-6-14,6 0,14 0,7 0,-14 13,-7-13,7 0,-6 0,6 0,13 0,-6 0,-7 0,7 0,-20 0,6 7,1-7,-1 0,-6 13,20-13,-7 0,0 0,-7 0,14 0,-20 0,6 0,1 0,-8 0,8 0,-1 0,1 0,-8 0,8 0,-1 0,-6 0,6 0,14 0,-7 0,-20-6,14 6,-8 0,8 0,6 0,20 0,-33-7,6 7,1 0,-8 0,8 0,-14-13,13-1,1 14,-14-13,0 6,6-6,8-1,-14 7,13-6,-6 0,6 6,-13-7,14 1,-7 0,-7 6,13 7,-13-13,13 13,-13-14,0 7,0-6,0 0,0-1,-6 14,6-7,0-6,-14 13,14-13,-6 13,-8 0,14-7,-13 7,-7 0,20-13,-21 13,21-14,-13 14,0 0,-1-7,7 7,-6 0,13-13,-13 13,6 0,-6 0,13-13,-14 13,-6 0,7 0,-1 0,-6 0,7-14,-8 14,8 0,0 0,6 0,-6 0,-1-7,7 7,-6 0,0 0,-1 0,7 0,-6 0,0 0,6 0,-7 0,-12 0,-8 0,14 0,7 0,6 0,-20 0,14 0,-8 0,8 0,-7 0,7 0,-1 0,7-13,-19 13,19 0,-7 0,1 0,6 0,-6 0,0 0,-1 0,-6 0,7 0,6 0,-7 0,1 0,0 0,6 0,-7 0,1 0,6 0,-6 0,-7 0,6 0,-12 0,19 0,-20 0,20 0,-20 0,14 0,6 0,-6 0,0 0,6 0,-7 0,1 0,0 0,-8 0,8 0,6 0,-6 7,-1-7,8 0,-8 0,1 0,0 0,-8 0,8 0,6 0,-6 0,-1 0,1 0,6 6,-6-6,-1 0,-6 0,0 0,7 0,-1 0,1 0,-7 0,0 0,6 0,1 0,-1 0,-6 0,0 0,-7 0,21 0,-21-13,7 13,6 0,-19-13,19 13,1 0,6 0,-6 0,-1 0,8 0,-8 0,1 0,6 0,-20 0,14 0,6 0,-6 0,-1 0,-6 0,-7 0,7 0,7 0,-7 0,-14-7,1 7,19 0,1 0,-41-14,27 14,-6 0,19 0,8 0,-41 0,27-13,6 13,1 0,-7 0,-7 0,20 0,-20-13,14 13,-7 0,-14 0,14 0,-7 0,14 0,-7 0,-14 6,7-6,21 14,-8-14,1 0,6 0,-20 0,21 0,-8 0,-13 0,21 0,-21 0,20 0,-6 0,-1 0,1 0,6 0,-6 0,-1 0,8 0,-8 0,1 0,-1 0,8 0,-8 0,1 13,-7-13,20 7,-14-7,8 0,-8 0,1 0,-1 0,8 0,-8 0,14 13,-13-13,6 0,-6 14,-1-14,1 0,6 0,-6 0,-1 0,8 0,6 6,-14-6,1 0,6 0,7 14,-13-14,-1 0,1 0,6 13,7 1,-13-14,-1 0,7 0,7 6,-13-6,13 14,-13-14,13 13,-14-13,14 7,-6-7,6 13,-14-13,1 0,13 14,0-8,0 8,0-1,-7-13,7 14,0-8,0 8,0-1,0-6,0 6,0 1,0-1,13-13,-13 7,14-7,-7 0,6 27,14-27,-7 20,-7-20,-6 13,6-6,14 6,-20-13,6 0,1 0,-7 0,6 0,0 0,-6 0,6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5910.09 6439.01,'7'0,"-1"0,8 0,6-6,27-8,-14 14,-33-13,14 13,46-7,-40-6,-6 13,6-14,7 14,-21-7,28 7,13-13,-47 0,60-1,-53 14,6 0,1 0,-1 0,7 0,-6 0,-8 0,21-6,7 6,-21 0,-6 0,20-14,-7 14,-7 0,1 0,6 0,0-13,7 13,6-7,-12 7,12 0,-20 0,14 0,-20 0,6 0,34 0,-33 0,6 0,0 0,-7 0,1 0,-14-13,7 13,6 0,0 0,8 0,-8 0,0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6762.09 6171.01,'0'-13,"13"13,-6 0,20 0,-7 0,-7 0,8 6,-8-6,0 0,-6 0,6 7,8-7,-8 0,0 0,21 13,-21-13,-6 0,7 0,-1 0,0 0,-6 0,6 0,1 0,-7 0,6 0,0 0,-6 0,7 0,-1 0,0 0,-19 0,-8 0,1 0,13 14,-7-14,-6 0,13 6,-14-6,8 0,6 14,-34-1,34 1,-27-8,14-6,-21 34,1-21,13 8,6-21,1 13,6 0,-6-13,-1 14,-6-8,20 8,-13-1,-1-6,8-7,6 13,-14 1,1-1,6-13,7 7,0 6,-13-13,13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4743.09 4997.01,'6'0,"8"0,-7 0,6 0,0 0,8 0,-8 0,7 0,-6 0,-1 0,0 0,-6 0,6 0,1 0,6-13,-7 13,-6 0,20-14,-27 7,20 7,7-13,-7 13,-20-13,13 13,1 0,-7 0,6 0,0-14,-6 14,7 0,-1 0,-6 0,6 0,0 0,1 0,-14-6,7 6,6 0,-13-14,13 14,-6-13,7 13,-14-7,13 7,-13-13,13-1,-6 14,7-7,-1-6,-13 0,7 13,-7-14,13 7,-13-6,0-7,13 7,-13-1,0-6,7 20,-7-13,0-1,0 7,14-26,-14 6,0 14,0-7,0-1,0-19,0 33,0-19,0 5,-7 21,7-13,0 0,-7 6,-6-20,-1 7,8 20,6-13,-14 6,1-7,6 1,-20-7,14 20,13-14,-7 14,-20-13,21 6,-21 7,7-13,6 0,-6 13,-13 0,19 0,-13 0,-6 0,26 0,-6 0,-14 0,7 0,0 0,-7 0,20 0,-20 0,7 6,7-6,-1 0,-6 14,-7-8,21-6,-21 14,20-14,7 13,-13-6,-1-7,8 13,-8 1,14-1,-13-13,13 7,0 6,-14-13,8 20,6-6,-14-1,1-6,13 6,0 1,0-1,-7-13,7 7,-13 20,13-21,-14 8,14-1,0 1,-13 6,13-7,0-6,0 20,0-7,0-7,0 1,0-8,0 8,6-1,-6-6,0 6,14-13,-14 14,0-1,13-6,-13 6,7-13,-7 14,13-8,1-6,-14 14,7-1,6-13,-13 14,13-14,1 6,-7-6,-7 14,13-14,0 0,-13 13,0-13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5011.09 5057.01,'0'14,"0"-7,0 6,0 0,0 21,0-14,0-7,0 1,0 6,0 7,0-20,0 6,0 0,0 21,0-14,0 14,0-21,0 0,0 21,0-21,0-6,0 6,0 1,0-14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6641.09 5145.01,'0'-14,"14"14,-1 0,-6 0,6-7,1 7,6 0,-7 0,0 0,-6 0,40 0,-33 0,-1 0,-6 0,6 0,-13-13,14 13,-8 0,8 0,-1 0,-6 0,6 0,-13-13,14 13,-1 0,-6 0,6 0,1 0,-8 0,8 0,-1 0,1 0,-8 0,21 0,-20 0,6 0,1 0,-8 0,-6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4703.09 5299.01,'0'7,"13"6,0 0,-13 1,7-7,6 6,1 7,-14-7,20 1,-20-1,13 7,1-20,-14 14,7-7,6 19,0-12,-6 6,-7-7,14-13,-14 7,0 6,13-13,-13 14,13 6,-6-20,-7 13,13 1,-13-7,14-7,-14 13,7-13,-7 13,13-13,0 0,-13-6,7 6,7-20,-1 6,0 1,-6-7,20-7,-20 7,6 6,-13 8,13-8,1-13,6-6,-7 13,8-7,-8 20,-6-6,-7-1,0 14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11619.1 5051.01,'13'0,"7"0,-7 0,14 0,-20 0,40 0,-27 0,-6 0,-1 0,0 0,7 0,-6 0,-7-7,6 7,0 0,-13-13,14 13,19 0,-12 0,-8 0,-6 0,19 6,-5-6,-8 0,21 14,-21-14,7 0,7 0,-20 0,6 0,0 0,1 0,-7 0,6 0,0 0,-6 0,27 0,-21 0,1 0,6 0,-7 0,0 0,-6 0,7 0,-1 0,0 6,8 8,-8-14,-6 0,6 0,1 0,-8 0,8 0,12 0,-19 0,7 0,-1 0,-6 0,6 0,1 0,-1 0,-6 0,6 0,1 0,-14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12175.1 5064.01,'0'7,"0"6,0 7,0 7,0-20,0 6,0 1,0 33,0-41,0 8,0-1,0-6,0 6,0 1,0 6,0-7,0 1,0-8,0 8,0-1,0 1,0-8,0 8,0-1,0 7,0-6,0-8,0 8,0-1,0 1,0-8,0 8,0-1,0-6,0 6,7 1,-7-1,0-6,0 6,0 1,0-8,0-6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12048.1 5480.01,'7'0,"-7"7,13-1,0 21,-6-20,7-7,-1 13,-6 1,-7-1,26 7,-12 0,-7-20,-7 14,13-1,-13 1,13-8,-6 8,-7-1,14-6,-14 6,13 1,-6-8,-7 8,13-1,-13-19,14-8,-14 7,13-6,-13 0,7 6,6-20,0 20,-6-19,7 12,-1 7,-13-6,13 0,-13 6,0-7,7 14,-7-13,0 0,0 6,0-6,0-1,0 7,0-6,0 0,0 13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3334.09 4984.01,'-7'0,"7"13,14-13,-1 0,7 0,27 0,7 0,-41 0,1 0,19 0,14 0,-40 0,33 0,-6 0,-28 0,8 0,13 0,-7 0,-7 0,7-7,1 1,-8-8,14 1,-21 6,8-6,-1 13,-6-20,6 6,14-13,-27 21,7-8,6 14,-13-13,14 13,-7 0,-7-7,13 7,-13-13,13 13,-13-14,0 1,14-7,-8 20,-6-14,0 8,14 6,-14-14,0 1,13 13,-13-7,7-6,6-1,-13 1,14 13,-7-20,-7 6,13-6,0 7,-13-1,0 8,0-21,0 20,0-6,0-1,-6-6,-8-7,-6 7,7 7,6 6,-20-6,20-1,-19-6,12 20,-19-13,-1-1,21 14,-21-7,27 7,-6-13,-14 13,7 0,7 0,6 0,-27 0,-6 0,7 0,26 0,-33 0,20 0,-1 0,8 0,0 0,-8 0,-5 7,6-7,-27 6,33-6,-6 14,-14-1,14-6,-6 20,5-14,-5 21,19-34,-7 20,14-7,-13-13,13 14,-13-8,6 21,-7-20,14 6,-13 1,13-7,-7 6,7 0,0 1,0 6,0-7,0-6,0 6,0 1,0-1,0-6,0 20,0-20,0 6,0 0,0-6,14 6,-1 14,7-7,-6-20,-1 0,-13 14,7-7,-7-7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3582.09 5098.01,'0'6,"0"1,0 6,0 1,0-7,0 19,0-12,-6-7,6 19,0-19,0 20,0-20,0 6,0 14,-14-27,14 7,0 6,0 0,0-6,0 33,0-20,0 1,0-8,0 0,0 21,0-14,0-6,-7-1,-6-13,0 0,6-7,7-6,-14 13,14-7,0-6,-13 13,13-14,0 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3294.09 5353.01,'13'13,"1"0,-14-6,6-7,-6 13,14 8,-1-21,-6 13,-7 0,13-6,-13 7,14-1,-14 0,6-13,-6 7,14 20,-1-20,-13 6,14-13,-14 13,6 1,8-14,-1 0,-6 0,6 0,1 0,33 0,-41-7,8 7,6 0,-20-13,13 13,14-14,-20 8,26-8,-19 1,-1 13,-13-7,20 7,7 0,-20-13,20 13,-7-14,-7 14,-13-13,20 6,-6 7,-1-27,-6 27,-7-6,13 6,-19 0,-1 0,-6 0,13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7:50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14328.1 3885.06,'0'7,"0"7,0 0,0 7,0-8,0 8,0 14,0-8,0-20,0 7,0 0,0 7,0 27,0-13,-27 13,20-34,7-7,-14 20,14-13,-14-7,14 7,-14-14,14 14,-7-7,-20 27,20-20,-7-14,-14 28,7-21,8-7,-22 14,-48-1,62-6,-6 7,20-14,-21 0,21 0,-7 0,-34 0,27 14,7-14,1 0,6 0,-21 14,-7-14,1 7,20-7,-7 0,-13 27,6-27,21 0,-34 7,34-7,-42 0,15 0,-1 0,21 14,-6-14,6 0,-14 0,21 0,-41 0,20 0,21 0,-27 0,-15 0,-13-7,7 7,6-7,36 7,-22-14,14 14,7-13,-6 13,6 0,0-7,0 7,7 0,-20-14,-22 14,-6-14,20 14,8 0,20 0,-7 0,-7 0,-6 0,6 0,7 0,0 0,7 0,-7 0,1 0,6-14,-7 14,14-7,-14 7,0 0,7-14,-7 14,1-13,6 13,-7-7,0 7,14-14,-14 14,14-14,-7 14,7-14,0 7,-14 7,14-34,-13 34,13-28,0 7,0-13,0 20,0 0,0 7,0-7,0-13,0 6,0 7,0 7,7 7,-7-41,0 34,0-21,13 7,-6 1,21-22,-7 21,13-27,-20 34,21-7,-35 8,13 6,1 7,7-28,14 7,-8-6,-6 27,-21-7,14 7,7-14,27 0,-34 7,7-7,-1 14,-6 0,0-13,7 13,13-14,-20 14,0 0,21-7,-1 7,-13-14,41 14,-14-14,-34 14,7 0,14 0,27-7,-7 7,-27 0,-21 0,7-14,34 14,-34 0,-7 0,20 0,-20-13,42 13,-36-7,1 7,21 0,20 0,-41 0,21 0,27 0,-28 0,-27 0,7 0,14 0,-21 0,7 0,34 0,-41 0,7 0,-1 0,43 0,6 0,-48 0,7 0,-8 13,8-13,-7 14,0-14,7 7,13 21,-34-21,14-7,0 14,20 13,-13-20,-7 7,34 7,-48-7,7-14,7 13,21 1,-1-7,-20 7,0-14,-7 14,7-14,-1 0,-13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8124.09 5158.01,'13'0,"-6"0,6 0,1 0,-14-13,6 13,21 0,-7 0,-6 0,6 0,7-7,-7 7,-7-14,1 14,-8 0,8 0,-1-13,-6 13,6 0,1 0,-1-13,-6 13,6 0,1 0,-8 0,-6-7,14 7,-1 0,1 0,-8 0,8 0,-1 0,-6 0,-7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8862.09 3756.01,'13'0,"-13"-13,13 13,-13-7,7 7,6 0,1 0,-14-14,7 14,6 0,0 0,-13-13,14 13,-7 0,6 0,-13-13,13 13,-6 0,7 0,-1 0,0 0,-6 0,6 0,1 0,-7 0,6 0,0 0,-6 0,7 0,-1 0,0 0,-6 0,7 0,-1 0,-6 0,6 0,0 0,1 0,-7 0,-7 6,13-6,0 0,-6 0,7 0,-1 0,-6 0,6 0,1 0,-14 14,13-14,-6 0,6 0,0 0,-6 0,7 0,-1 0,0 0,-6 0,7 0,-1 0,-6 0,6 0,0 0,1 0,-7 0,6 0,0 0,-13-7,7 7,7 0,-14-13,0 6,13 7,-13-13,7 13,-7-14,0 7,0-6,0 0,0 6,13 7,-13-14,0-12,0 5,0 8,0-7,0 7,-7-8,7 8,-6 13,6-13,-14 13,1-7,6-7,-6 14,13-13,-14 13,14-7,-6 7,6-13,-14 13,14-14,-13 14,-1 0,8 0,-8-13,1 13,-7 0,6-7,1 7,-7 0,0-13,6 13,-13 0,21 0,-21 0,20 0,-6 0,-21 0,-13 0,14 0,6 0,7 0,6 0,-6 0,7 0,6 0,-20 0,7 0,7 0,-1 0,-6 0,-7 0,21 0,-8 0,1 0,6 0,7 7,-13-7,-1 0,8 0,-8 6,1-6,-1 0,14 14,-6-14,-8 0,14 13,-13-13,13 14,-7-14,7 6,-13 8,13-1,-14-13,14 7,-13 6,13 1,0-8,0 8,0-1,-7-13,7 20,0-6,-13-1,13-6,0 6,0 1,0 6,-14-20,14 13,0 1,0-8,0 8,0-1,0-6,0 6,0 1,0 6,7-20,-7 13,0 1,13-14,-13 6,7-6,-7 14,13-14,1 13,-1-13,-6 14,6-14,1 0,-7 0,6 0,-13-7,13 7,1 0,-7 0,6 0,0 0,-13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11250.1 5044.01,'6'0,"1"0,6 0,1 0,-1 0,-6 0,6 0,8 0,-8 0,0 0,1 0,-8 0,8 0,-1 0,-6 0,20 0,-7 0,7 13,-7-13,0 0,7 0,-14 0,-6 0,6 0,1 0,-7 0,6 0,0 0,-6 0,6 0,1 0,-1 0,-6 0,6 0,1 0,-7 0,19 0,-12 0,-7 0,6 0,0 0,-6 0,6 0,1 0,-7 0,6 14,0-14,1 0,-7 0,6 0,0 0,-6 0,7 0,-14 13,13-13,0 0,-6 0,6 0,1 0,-14 7,7-7,6 0,0 0,1 0,-7 0,6 0,0 0,-6 0,7 0,-1 0,-6 0,6 0,0 0,1 0,-7 0,6 0,-13-13,0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10123.1 3951.01,'0'6,"0"8,0-1,0-6,0 6,-7 1,7-8,0 8,0-1,0 1,0-8,0 8,0-1,0-6,0 6,0 1,0-8,0 8,0-1,0 1,0-8,0 8,0-1,0-6,0 6,0 1,0-1,0-6,0 6,0 1,0-8,0 8,0-1,0 1,0-8,-13-6,13 14,0-1,0-6,0 6,0 1,-14-8,14 8,0-1,0 1,-13-14,13 6,-7-6,7 14,-13-14,13 13,-14-13,7 0,7 7,-13-7,0 0,6 0,-7 0,1 0,0 0,6 0,-6 0,-1 0,7 0,-6 0,13-14,-13 14,13-13,-14 6,7-6,7 0,-13 13,13-14,0 7,-13 7,13-13,0 0,0 6,-7 7,7-14,0 1,0 6,0-6,0-1,0 1,0 6,0-6,0 0,0 6,0-7,0 1,0 0,0 6,0-7,0 1,0 6,0-6,13 0,-13-1,0 7,14-6,-14 0,0 6,0-7,6 14,-6-13,0 6,14 7,-14-13,0-1,13 14,-13-13,14 13,-14-7,6 7,-6-13,14 13,-14-13,13 13,-13-7,7 7,6 0,-13-14,14 1,-1 13,-13-13,7 13,-7-7,13 7,1 0,-8-14,-6 1,14 13,-1 0,-13-7,7 7,6-13,1 13,-14-14,13 14,-13-6,7 6,6 0,-13-14,14 14,-14 7,-7-7,7 7,0 6,-13-13,13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3T11:45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13517.1 5131.01,'13'0,"-6"0,6 0,1 0,-7 0,6 0,0 0,1 0,-7 0,6 0,0 0,-6 0,7 0,6 0,-7 0,0 0,8 0,-8 7,0-7,-6 0,7 0,-1 0,0 0,-6 0,6 0,1 0,-7 0,6 0,0 0,8 0,5 0,-19 0,20 0,-7 0,-7 0,1 0,-7 0,-7 13,26-13,-19 0,20 0,-20 0,6 0,1 0,-1 0,-6 0,6 0,0 0,-6 0,7 0,-1 0,0 0,-6 0,7 0,-1 0,-6 0,6 0,1 0,-8 0,8 0,-1 0,0 0,-6 0,7 0,-1 0,-6 0,6 0,1 0,-1 0,-6 0,6 0,-13-6,14 6,-8 0,8 0,-1 0,0 0,-6 0,7 0,-1 0,-6 0,6 0,1 0,-8 0,8 0,-1 0,1 0,-8 0,8 0,-1 0,-13-14,7 14,-7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customXml" Target="../ink/ink12.xml"/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customXml" Target="../ink/ink16.xml"/><Relationship Id="rId7" Type="http://schemas.openxmlformats.org/officeDocument/2006/relationships/image" Target="../media/image26.png"/><Relationship Id="rId6" Type="http://schemas.openxmlformats.org/officeDocument/2006/relationships/customXml" Target="../ink/ink15.xml"/><Relationship Id="rId5" Type="http://schemas.openxmlformats.org/officeDocument/2006/relationships/image" Target="../media/image25.png"/><Relationship Id="rId4" Type="http://schemas.openxmlformats.org/officeDocument/2006/relationships/customXml" Target="../ink/ink14.xml"/><Relationship Id="rId3" Type="http://schemas.openxmlformats.org/officeDocument/2006/relationships/image" Target="../media/image24.png"/><Relationship Id="rId2" Type="http://schemas.openxmlformats.org/officeDocument/2006/relationships/customXml" Target="../ink/ink13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2.xml"/><Relationship Id="rId15" Type="http://schemas.openxmlformats.org/officeDocument/2006/relationships/image" Target="../media/image30.png"/><Relationship Id="rId14" Type="http://schemas.openxmlformats.org/officeDocument/2006/relationships/customXml" Target="../ink/ink19.xml"/><Relationship Id="rId13" Type="http://schemas.openxmlformats.org/officeDocument/2006/relationships/image" Target="../media/image29.png"/><Relationship Id="rId12" Type="http://schemas.openxmlformats.org/officeDocument/2006/relationships/customXml" Target="../ink/ink18.xml"/><Relationship Id="rId11" Type="http://schemas.openxmlformats.org/officeDocument/2006/relationships/image" Target="../media/image28.png"/><Relationship Id="rId10" Type="http://schemas.openxmlformats.org/officeDocument/2006/relationships/customXml" Target="../ink/ink1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customXml" Target="../ink/ink21.xml"/><Relationship Id="rId4" Type="http://schemas.openxmlformats.org/officeDocument/2006/relationships/image" Target="../media/image34.png"/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customXml" Target="../ink/ink23.xml"/><Relationship Id="rId4" Type="http://schemas.openxmlformats.org/officeDocument/2006/relationships/image" Target="../media/image40.png"/><Relationship Id="rId3" Type="http://schemas.openxmlformats.org/officeDocument/2006/relationships/customXml" Target="../ink/ink2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19.xml"/><Relationship Id="rId7" Type="http://schemas.openxmlformats.org/officeDocument/2006/relationships/image" Target="../media/image44.png"/><Relationship Id="rId6" Type="http://schemas.openxmlformats.org/officeDocument/2006/relationships/customXml" Target="../ink/ink26.xml"/><Relationship Id="rId5" Type="http://schemas.openxmlformats.org/officeDocument/2006/relationships/image" Target="../media/image43.png"/><Relationship Id="rId4" Type="http://schemas.openxmlformats.org/officeDocument/2006/relationships/customXml" Target="../ink/ink25.xml"/><Relationship Id="rId3" Type="http://schemas.openxmlformats.org/officeDocument/2006/relationships/image" Target="../media/image42.png"/><Relationship Id="rId2" Type="http://schemas.openxmlformats.org/officeDocument/2006/relationships/customXml" Target="../ink/ink24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.xml"/><Relationship Id="rId8" Type="http://schemas.openxmlformats.org/officeDocument/2006/relationships/image" Target="../media/image50.png"/><Relationship Id="rId7" Type="http://schemas.openxmlformats.org/officeDocument/2006/relationships/customXml" Target="../ink/ink29.xml"/><Relationship Id="rId6" Type="http://schemas.openxmlformats.org/officeDocument/2006/relationships/image" Target="../media/image49.png"/><Relationship Id="rId5" Type="http://schemas.openxmlformats.org/officeDocument/2006/relationships/customXml" Target="../ink/ink28.xml"/><Relationship Id="rId4" Type="http://schemas.openxmlformats.org/officeDocument/2006/relationships/image" Target="../media/image48.png"/><Relationship Id="rId3" Type="http://schemas.openxmlformats.org/officeDocument/2006/relationships/customXml" Target="../ink/ink27.xml"/><Relationship Id="rId2" Type="http://schemas.openxmlformats.org/officeDocument/2006/relationships/image" Target="../media/image47.png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21.xml"/><Relationship Id="rId14" Type="http://schemas.openxmlformats.org/officeDocument/2006/relationships/image" Target="../media/image53.png"/><Relationship Id="rId13" Type="http://schemas.openxmlformats.org/officeDocument/2006/relationships/customXml" Target="../ink/ink32.xml"/><Relationship Id="rId12" Type="http://schemas.openxmlformats.org/officeDocument/2006/relationships/image" Target="../media/image52.png"/><Relationship Id="rId11" Type="http://schemas.openxmlformats.org/officeDocument/2006/relationships/customXml" Target="../ink/ink31.xml"/><Relationship Id="rId10" Type="http://schemas.openxmlformats.org/officeDocument/2006/relationships/image" Target="../media/image51.pn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7.xml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8.xml"/><Relationship Id="rId4" Type="http://schemas.openxmlformats.org/officeDocument/2006/relationships/image" Target="../media/image61.png"/><Relationship Id="rId3" Type="http://schemas.openxmlformats.org/officeDocument/2006/relationships/customXml" Target="../ink/ink33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9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31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customXml" Target="../ink/ink34.xml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32.xml"/><Relationship Id="rId7" Type="http://schemas.openxmlformats.org/officeDocument/2006/relationships/image" Target="../media/image73.png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Relationship Id="rId3" Type="http://schemas.openxmlformats.org/officeDocument/2006/relationships/image" Target="../media/image71.png"/><Relationship Id="rId2" Type="http://schemas.openxmlformats.org/officeDocument/2006/relationships/customXml" Target="../ink/ink35.xml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3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5.png"/><Relationship Id="rId7" Type="http://schemas.openxmlformats.org/officeDocument/2006/relationships/customXml" Target="../ink/ink3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Relationship Id="rId3" Type="http://schemas.openxmlformats.org/officeDocument/2006/relationships/customXml" Target="../ink/ink1.xml"/><Relationship Id="rId22" Type="http://schemas.openxmlformats.org/officeDocument/2006/relationships/slideLayout" Target="../slideLayouts/slideLayout6.xml"/><Relationship Id="rId21" Type="http://schemas.openxmlformats.org/officeDocument/2006/relationships/image" Target="../media/image12.png"/><Relationship Id="rId20" Type="http://schemas.openxmlformats.org/officeDocument/2006/relationships/image" Target="../media/image11.png"/><Relationship Id="rId2" Type="http://schemas.openxmlformats.org/officeDocument/2006/relationships/image" Target="../media/image2.png"/><Relationship Id="rId19" Type="http://schemas.openxmlformats.org/officeDocument/2006/relationships/customXml" Target="../ink/ink9.xml"/><Relationship Id="rId18" Type="http://schemas.openxmlformats.org/officeDocument/2006/relationships/image" Target="../media/image10.png"/><Relationship Id="rId17" Type="http://schemas.openxmlformats.org/officeDocument/2006/relationships/customXml" Target="../ink/ink8.xml"/><Relationship Id="rId16" Type="http://schemas.openxmlformats.org/officeDocument/2006/relationships/image" Target="../media/image9.png"/><Relationship Id="rId15" Type="http://schemas.openxmlformats.org/officeDocument/2006/relationships/customXml" Target="../ink/ink7.xml"/><Relationship Id="rId14" Type="http://schemas.openxmlformats.org/officeDocument/2006/relationships/image" Target="../media/image8.png"/><Relationship Id="rId13" Type="http://schemas.openxmlformats.org/officeDocument/2006/relationships/customXml" Target="../ink/ink6.xml"/><Relationship Id="rId12" Type="http://schemas.openxmlformats.org/officeDocument/2006/relationships/image" Target="../media/image7.png"/><Relationship Id="rId11" Type="http://schemas.openxmlformats.org/officeDocument/2006/relationships/customXml" Target="../ink/ink5.xml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.xml"/><Relationship Id="rId8" Type="http://schemas.openxmlformats.org/officeDocument/2006/relationships/image" Target="../media/image82.png"/><Relationship Id="rId7" Type="http://schemas.openxmlformats.org/officeDocument/2006/relationships/customXml" Target="../ink/ink40.xml"/><Relationship Id="rId6" Type="http://schemas.openxmlformats.org/officeDocument/2006/relationships/image" Target="../media/image81.png"/><Relationship Id="rId5" Type="http://schemas.openxmlformats.org/officeDocument/2006/relationships/customXml" Target="../ink/ink39.xml"/><Relationship Id="rId4" Type="http://schemas.openxmlformats.org/officeDocument/2006/relationships/image" Target="../media/image80.png"/><Relationship Id="rId3" Type="http://schemas.openxmlformats.org/officeDocument/2006/relationships/customXml" Target="../ink/ink38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35.xml"/><Relationship Id="rId20" Type="http://schemas.openxmlformats.org/officeDocument/2006/relationships/image" Target="../media/image88.png"/><Relationship Id="rId2" Type="http://schemas.openxmlformats.org/officeDocument/2006/relationships/image" Target="../media/image79.png"/><Relationship Id="rId19" Type="http://schemas.openxmlformats.org/officeDocument/2006/relationships/customXml" Target="../ink/ink46.xml"/><Relationship Id="rId18" Type="http://schemas.openxmlformats.org/officeDocument/2006/relationships/image" Target="../media/image87.png"/><Relationship Id="rId17" Type="http://schemas.openxmlformats.org/officeDocument/2006/relationships/customXml" Target="../ink/ink45.xml"/><Relationship Id="rId16" Type="http://schemas.openxmlformats.org/officeDocument/2006/relationships/image" Target="../media/image86.png"/><Relationship Id="rId15" Type="http://schemas.openxmlformats.org/officeDocument/2006/relationships/customXml" Target="../ink/ink44.xml"/><Relationship Id="rId14" Type="http://schemas.openxmlformats.org/officeDocument/2006/relationships/image" Target="../media/image85.png"/><Relationship Id="rId13" Type="http://schemas.openxmlformats.org/officeDocument/2006/relationships/customXml" Target="../ink/ink43.xml"/><Relationship Id="rId12" Type="http://schemas.openxmlformats.org/officeDocument/2006/relationships/image" Target="../media/image84.png"/><Relationship Id="rId11" Type="http://schemas.openxmlformats.org/officeDocument/2006/relationships/customXml" Target="../ink/ink42.xml"/><Relationship Id="rId10" Type="http://schemas.openxmlformats.org/officeDocument/2006/relationships/image" Target="../media/image83.png"/><Relationship Id="rId1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39.xml"/><Relationship Id="rId4" Type="http://schemas.openxmlformats.org/officeDocument/2006/relationships/image" Target="../media/image91.png"/><Relationship Id="rId3" Type="http://schemas.openxmlformats.org/officeDocument/2006/relationships/customXml" Target="../ink/ink47.xml"/><Relationship Id="rId2" Type="http://schemas.openxmlformats.org/officeDocument/2006/relationships/image" Target="../media/image90.png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1.xml"/><Relationship Id="rId2" Type="http://schemas.openxmlformats.org/officeDocument/2006/relationships/image" Target="../media/image92.png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3.xml"/><Relationship Id="rId1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协议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2024.6.3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有状态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95450" y="3010535"/>
            <a:ext cx="915670" cy="9283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6070" y="19164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8660" y="2446655"/>
            <a:ext cx="2049145" cy="12261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470785" y="2683510"/>
            <a:ext cx="327533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442210" y="3782060"/>
            <a:ext cx="3303905" cy="668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611120" y="3399155"/>
            <a:ext cx="311848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52820" y="189928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2185" y="1188085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用户注册和登录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12535" y="2657475"/>
            <a:ext cx="1069340" cy="4044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用户信息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8600440" y="1805940"/>
            <a:ext cx="2372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当服务器存储了用户信息之后，就认为是</a:t>
            </a:r>
            <a:r>
              <a:rPr lang="zh-CN" altLang="en-US">
                <a:solidFill>
                  <a:srgbClr val="FF0000"/>
                </a:solidFill>
              </a:rPr>
              <a:t>有状态</a:t>
            </a:r>
            <a:r>
              <a:rPr lang="zh-CN" altLang="en-US"/>
              <a:t>的了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88690" y="2205990"/>
            <a:ext cx="146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并发</a:t>
            </a:r>
            <a:r>
              <a:rPr lang="en-US" altLang="zh-CN">
                <a:solidFill>
                  <a:srgbClr val="FF0000"/>
                </a:solidFill>
              </a:rPr>
              <a:t>2000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8295" y="4241800"/>
            <a:ext cx="454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需求发生变化：</a:t>
            </a:r>
            <a:r>
              <a:rPr lang="en-US" altLang="zh-CN"/>
              <a:t> </a:t>
            </a:r>
            <a:r>
              <a:rPr lang="zh-CN" altLang="en-US"/>
              <a:t>并发数量</a:t>
            </a:r>
            <a:r>
              <a:rPr lang="en-US" altLang="zh-CN">
                <a:solidFill>
                  <a:srgbClr val="FF0000"/>
                </a:solidFill>
              </a:rPr>
              <a:t>8000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3540" y="5115560"/>
            <a:ext cx="941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提升服务器性能：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部署</a:t>
            </a:r>
            <a:r>
              <a:rPr lang="en-US" altLang="zh-CN"/>
              <a:t>N</a:t>
            </a:r>
            <a:r>
              <a:rPr lang="zh-CN" altLang="en-US"/>
              <a:t>台服务器</a:t>
            </a: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水平扩展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2315" y="4163060"/>
            <a:ext cx="2049145" cy="12261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46825" y="4398010"/>
            <a:ext cx="1069340" cy="4044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用户信息</a:t>
            </a:r>
            <a:endParaRPr lang="zh-CN" altLang="en-US" sz="1400"/>
          </a:p>
        </p:txBody>
      </p:sp>
      <p:sp>
        <p:nvSpPr>
          <p:cNvPr id="18" name="文本框 17"/>
          <p:cNvSpPr txBox="1"/>
          <p:nvPr/>
        </p:nvSpPr>
        <p:spPr>
          <a:xfrm>
            <a:off x="8502015" y="3411855"/>
            <a:ext cx="328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在软件层面，做一个</a:t>
            </a:r>
            <a:r>
              <a:rPr lang="zh-CN" altLang="en-US">
                <a:solidFill>
                  <a:srgbClr val="FF0000"/>
                </a:solidFill>
              </a:rPr>
              <a:t>负载均衡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36945" y="3794760"/>
            <a:ext cx="185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27110" y="5541645"/>
            <a:ext cx="2457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问题：用户的状态信息是分别存储在不同的服务器上的，无法完成性能的提升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圆柱形 20"/>
          <p:cNvSpPr/>
          <p:nvPr/>
        </p:nvSpPr>
        <p:spPr>
          <a:xfrm>
            <a:off x="9164955" y="2891790"/>
            <a:ext cx="1769745" cy="1677035"/>
          </a:xfrm>
          <a:prstGeom prst="can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p>
            <a:r>
              <a:rPr lang="zh-CN" altLang="en-US"/>
              <a:t>无状态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95450" y="3010535"/>
            <a:ext cx="915670" cy="9283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6070" y="19164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8660" y="2379345"/>
            <a:ext cx="2049145" cy="12261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470785" y="2683510"/>
            <a:ext cx="327533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442210" y="3782060"/>
            <a:ext cx="3303905" cy="668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611120" y="3399155"/>
            <a:ext cx="311848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52820" y="189928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22315" y="635635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用户注册和登录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515475" y="3588385"/>
            <a:ext cx="1069340" cy="4044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用户信息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9279890" y="358775"/>
            <a:ext cx="2372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当服务器存储了用户信息之后，就认为是</a:t>
            </a:r>
            <a:r>
              <a:rPr lang="zh-CN" altLang="en-US">
                <a:solidFill>
                  <a:srgbClr val="FF0000"/>
                </a:solidFill>
              </a:rPr>
              <a:t>有状态</a:t>
            </a:r>
            <a:r>
              <a:rPr lang="zh-CN" altLang="en-US"/>
              <a:t>的了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88690" y="2205990"/>
            <a:ext cx="146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并发</a:t>
            </a:r>
            <a:r>
              <a:rPr lang="en-US" altLang="zh-CN">
                <a:solidFill>
                  <a:srgbClr val="FF0000"/>
                </a:solidFill>
              </a:rPr>
              <a:t>2000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8295" y="4241800"/>
            <a:ext cx="454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需求发生变化：</a:t>
            </a:r>
            <a:r>
              <a:rPr lang="en-US" altLang="zh-CN"/>
              <a:t> </a:t>
            </a:r>
            <a:r>
              <a:rPr lang="zh-CN" altLang="en-US"/>
              <a:t>并发数量</a:t>
            </a:r>
            <a:r>
              <a:rPr lang="en-US" altLang="zh-CN">
                <a:solidFill>
                  <a:srgbClr val="FF0000"/>
                </a:solidFill>
              </a:rPr>
              <a:t>8000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8295" y="1239520"/>
            <a:ext cx="941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提升服务器性能：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部署</a:t>
            </a:r>
            <a:r>
              <a:rPr lang="en-US" altLang="zh-CN"/>
              <a:t>N</a:t>
            </a:r>
            <a:r>
              <a:rPr lang="zh-CN" altLang="en-US"/>
              <a:t>台服务器</a:t>
            </a: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水平扩展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9605" y="4163060"/>
            <a:ext cx="2049145" cy="12261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25035" y="1516380"/>
            <a:ext cx="328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在软件层面，做一个</a:t>
            </a:r>
            <a:r>
              <a:rPr lang="zh-CN" altLang="en-US">
                <a:solidFill>
                  <a:srgbClr val="FF0000"/>
                </a:solidFill>
              </a:rPr>
              <a:t>负载均衡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36945" y="3794760"/>
            <a:ext cx="185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09100" y="2379345"/>
            <a:ext cx="192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8168005" y="1049020"/>
            <a:ext cx="8255" cy="5233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753610" y="1176020"/>
            <a:ext cx="8255" cy="5233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968365" y="1132840"/>
            <a:ext cx="169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业务逻辑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812405" y="2985135"/>
            <a:ext cx="1330325" cy="59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3"/>
          </p:cNvCxnSpPr>
          <p:nvPr/>
        </p:nvCxnSpPr>
        <p:spPr>
          <a:xfrm flipV="1">
            <a:off x="7778750" y="3926840"/>
            <a:ext cx="1343660" cy="849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12190" y="5703570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视图展示层（</a:t>
            </a:r>
            <a:r>
              <a:rPr lang="en-US" altLang="zh-CN">
                <a:solidFill>
                  <a:srgbClr val="FF0000"/>
                </a:solidFill>
              </a:rPr>
              <a:t>View)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4505" y="5779770"/>
            <a:ext cx="206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数据持久层</a:t>
            </a:r>
            <a:r>
              <a:rPr lang="en-US" altLang="zh-CN">
                <a:solidFill>
                  <a:srgbClr val="FF0000"/>
                </a:solidFill>
              </a:rPr>
              <a:t>(Model)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48630" y="5779770"/>
            <a:ext cx="262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业务逻辑层</a:t>
            </a:r>
            <a:r>
              <a:rPr lang="en-US" altLang="zh-CN">
                <a:solidFill>
                  <a:srgbClr val="FF0000"/>
                </a:solidFill>
              </a:rPr>
              <a:t>(Control)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52820" y="642175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MVC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无状态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1290" y="1691005"/>
            <a:ext cx="516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</a:t>
            </a:r>
            <a:r>
              <a:rPr lang="en-US" altLang="zh-CN"/>
              <a:t>HTTP</a:t>
            </a:r>
            <a:r>
              <a:rPr lang="zh-CN" altLang="en-US"/>
              <a:t>请求都是独立的，不依赖于上下文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2674620"/>
            <a:ext cx="3884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服务器：</a:t>
            </a:r>
            <a:r>
              <a:rPr lang="en-US" altLang="zh-CN" b="1">
                <a:solidFill>
                  <a:srgbClr val="FF0000"/>
                </a:solidFill>
              </a:rPr>
              <a:t>token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825" y="3709670"/>
            <a:ext cx="3181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客户端：</a:t>
            </a:r>
            <a:endParaRPr lang="zh-CN" altLang="en-US"/>
          </a:p>
          <a:p>
            <a:pPr indent="457200"/>
            <a:r>
              <a:rPr lang="en-US" altLang="zh-CN"/>
              <a:t>1. </a:t>
            </a:r>
            <a:r>
              <a:rPr lang="en-US" altLang="zh-CN">
                <a:solidFill>
                  <a:srgbClr val="FF0000"/>
                </a:solidFill>
              </a:rPr>
              <a:t>cookie </a:t>
            </a:r>
            <a:r>
              <a:rPr lang="zh-CN" altLang="en-US"/>
              <a:t>技术</a:t>
            </a:r>
            <a:endParaRPr lang="zh-CN" altLang="en-US"/>
          </a:p>
          <a:p>
            <a:pPr indent="457200"/>
            <a:r>
              <a:rPr lang="en-US" altLang="zh-CN"/>
              <a:t>2. </a:t>
            </a:r>
            <a:r>
              <a:rPr lang="en-US" altLang="zh-CN">
                <a:solidFill>
                  <a:srgbClr val="FF0000"/>
                </a:solidFill>
              </a:rPr>
              <a:t>session</a:t>
            </a:r>
            <a:r>
              <a:rPr lang="zh-CN" altLang="en-US"/>
              <a:t>技术</a:t>
            </a:r>
            <a:endParaRPr lang="zh-CN" altLang="en-US"/>
          </a:p>
          <a:p>
            <a:pPr indent="457200"/>
            <a:r>
              <a:rPr lang="en-US" altLang="zh-CN"/>
              <a:t>3.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Loacal </a:t>
            </a:r>
            <a:r>
              <a:rPr lang="en-US" altLang="zh-CN">
                <a:solidFill>
                  <a:srgbClr val="FF0000"/>
                </a:solidFill>
              </a:rPr>
              <a:t> Storage </a:t>
            </a:r>
            <a:r>
              <a:rPr lang="zh-CN" altLang="en-US"/>
              <a:t>技术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0120" y="2868295"/>
            <a:ext cx="3181350" cy="2556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73835" y="1801495"/>
            <a:ext cx="554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组件</a:t>
            </a:r>
            <a:r>
              <a:rPr lang="en-US" altLang="zh-CN"/>
              <a:t>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/>
              <a:t>成熟的一些产品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3940" y="2593340"/>
            <a:ext cx="214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30500" y="2606675"/>
            <a:ext cx="262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浏览器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3696970"/>
            <a:ext cx="11351895" cy="1598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6755" y="2637790"/>
            <a:ext cx="5114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IE6     360    </a:t>
            </a:r>
            <a:r>
              <a:rPr lang="zh-CN" altLang="en-US"/>
              <a:t>世界之窗</a:t>
            </a:r>
            <a:r>
              <a:rPr lang="en-US" altLang="zh-CN"/>
              <a:t>    </a:t>
            </a:r>
            <a:r>
              <a:rPr lang="zh-CN" altLang="en-US"/>
              <a:t>搜狗</a:t>
            </a:r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384675" y="3165475"/>
            <a:ext cx="330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Edge(</a:t>
            </a:r>
            <a:r>
              <a:rPr lang="en-US" altLang="zh-CN">
                <a:solidFill>
                  <a:srgbClr val="FF0000"/>
                </a:solidFill>
              </a:rPr>
              <a:t>chromium</a:t>
            </a:r>
            <a:r>
              <a:rPr lang="en-US" altLang="zh-CN"/>
              <a:t>)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653415" y="3780790"/>
              <a:ext cx="1002030" cy="1102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653415" y="3780790"/>
                <a:ext cx="1002030" cy="1102360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86535" y="168656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0465" y="2284730"/>
            <a:ext cx="587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POSTMAN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8525" y="626745"/>
            <a:ext cx="8609330" cy="5663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0905" y="2976245"/>
            <a:ext cx="221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开发测试工具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4405" y="1677670"/>
            <a:ext cx="4566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客户端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curl</a:t>
            </a:r>
            <a:r>
              <a:rPr lang="zh-CN" altLang="en-US"/>
              <a:t>命令行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220" y="1991360"/>
            <a:ext cx="8318500" cy="3892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6330" y="1793240"/>
            <a:ext cx="1720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服务器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1844040"/>
            <a:ext cx="9023350" cy="3665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707755" y="2849880"/>
              <a:ext cx="1074420" cy="247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707755" y="2849880"/>
                <a:ext cx="107442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699500" y="2070735"/>
              <a:ext cx="1231900" cy="3752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699500" y="2070735"/>
                <a:ext cx="1231900" cy="375285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0215245" y="2282825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IIS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7040" y="586549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运维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组件之服务器市场份额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2314575"/>
            <a:ext cx="8439150" cy="222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334135" y="3131185"/>
              <a:ext cx="481965" cy="88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334135" y="3131185"/>
                <a:ext cx="4819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252855" y="3595370"/>
              <a:ext cx="728980" cy="349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252855" y="3595370"/>
                <a:ext cx="72898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389380" y="2854325"/>
              <a:ext cx="635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389380" y="2854325"/>
                <a:ext cx="635" cy="635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2611120" y="1732915"/>
            <a:ext cx="223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处理</a:t>
            </a:r>
            <a:r>
              <a:rPr lang="zh-CN" altLang="en-US">
                <a:solidFill>
                  <a:srgbClr val="FF0000"/>
                </a:solidFill>
              </a:rPr>
              <a:t>大并发</a:t>
            </a:r>
            <a:r>
              <a:rPr lang="zh-CN" altLang="en-US"/>
              <a:t>的请求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738630" y="2087245"/>
              <a:ext cx="1142365" cy="772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738630" y="2087245"/>
                <a:ext cx="1142365" cy="772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2696845" y="2023745"/>
              <a:ext cx="205105" cy="1409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2696845" y="2023745"/>
                <a:ext cx="205105" cy="14097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2731135" y="5081270"/>
            <a:ext cx="397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每一个请求都用一个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进行交互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45515" y="1895475"/>
            <a:ext cx="2726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基于事件驱动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3070" y="5081270"/>
            <a:ext cx="191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zh-CN" altLang="en-US">
                <a:solidFill>
                  <a:srgbClr val="FF0000"/>
                </a:solidFill>
              </a:rPr>
              <a:t>进程</a:t>
            </a:r>
            <a:r>
              <a:rPr lang="zh-CN" altLang="en-US"/>
              <a:t>的模型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7510145" y="3288665"/>
              <a:ext cx="775970" cy="34163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7510145" y="3288665"/>
                <a:ext cx="775970" cy="341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7501890" y="2849880"/>
              <a:ext cx="788670" cy="2901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7501890" y="2849880"/>
                <a:ext cx="788670" cy="290195"/>
              </a:xfrm>
              <a:prstGeom prst="rect"/>
            </p:spPr>
          </p:pic>
        </mc:Fallback>
      </mc:AlternateContent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组件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55980" y="1771650"/>
            <a:ext cx="463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代理</a:t>
            </a:r>
            <a:r>
              <a:rPr lang="en-US" altLang="zh-CN"/>
              <a:t>   </a:t>
            </a:r>
            <a:r>
              <a:rPr lang="zh-CN" altLang="en-US" b="1">
                <a:solidFill>
                  <a:srgbClr val="FF0000"/>
                </a:solidFill>
              </a:rPr>
              <a:t>处与客户端与服务器之间的位置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9350" y="2257425"/>
            <a:ext cx="646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A. nginx </a:t>
            </a:r>
            <a:r>
              <a:rPr lang="zh-CN" altLang="en-US"/>
              <a:t>本身就可以作为</a:t>
            </a:r>
            <a:r>
              <a:rPr lang="zh-CN" altLang="en-US">
                <a:solidFill>
                  <a:srgbClr val="FF0000"/>
                </a:solidFill>
              </a:rPr>
              <a:t>反向代理服务器</a:t>
            </a:r>
            <a:r>
              <a:rPr lang="en-US" altLang="zh-CN">
                <a:solidFill>
                  <a:srgbClr val="FF0000"/>
                </a:solidFill>
              </a:rPr>
              <a:t>    </a:t>
            </a:r>
            <a:r>
              <a:rPr lang="zh-CN" altLang="en-US">
                <a:solidFill>
                  <a:srgbClr val="FF0000"/>
                </a:solidFill>
              </a:rPr>
              <a:t>用来做</a:t>
            </a:r>
            <a:r>
              <a:rPr lang="zh-CN" altLang="en-US" b="1">
                <a:solidFill>
                  <a:srgbClr val="FF0000"/>
                </a:solidFill>
              </a:rPr>
              <a:t>负载均衡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0140" y="281114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B. </a:t>
            </a:r>
            <a:r>
              <a:rPr lang="zh-CN" altLang="en-US"/>
              <a:t>记录日志</a:t>
            </a:r>
            <a:endParaRPr lang="zh-CN" altLang="en-US"/>
          </a:p>
          <a:p>
            <a:r>
              <a:rPr lang="en-US" altLang="zh-CN"/>
              <a:t>C. </a:t>
            </a:r>
            <a:r>
              <a:rPr lang="zh-CN" altLang="en-US"/>
              <a:t>过滤处理</a:t>
            </a:r>
            <a:endParaRPr lang="zh-CN" altLang="en-US"/>
          </a:p>
          <a:p>
            <a:r>
              <a:rPr lang="en-US" altLang="zh-CN"/>
              <a:t>D. </a:t>
            </a:r>
            <a:r>
              <a:rPr lang="zh-CN" altLang="en-US"/>
              <a:t>权限控制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如何发起一个</a:t>
            </a:r>
            <a:r>
              <a:rPr lang="en-US" altLang="zh-CN"/>
              <a:t>HTTP</a:t>
            </a:r>
            <a:r>
              <a:rPr lang="zh-CN" altLang="en-US"/>
              <a:t>请求？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77595" y="2205990"/>
            <a:ext cx="6129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通过</a:t>
            </a:r>
            <a:r>
              <a:rPr lang="en-US" altLang="zh-CN"/>
              <a:t>URL</a:t>
            </a:r>
            <a:r>
              <a:rPr lang="zh-CN" altLang="en-US"/>
              <a:t>发起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>
                <a:solidFill>
                  <a:srgbClr val="FF0000"/>
                </a:solidFill>
              </a:rPr>
              <a:t>HTML</a:t>
            </a:r>
            <a:r>
              <a:rPr lang="zh-CN" altLang="en-US"/>
              <a:t>中某一些元素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00550" y="2649220"/>
            <a:ext cx="286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&lt;form&gt;</a:t>
            </a:r>
            <a:r>
              <a:rPr lang="zh-CN" altLang="en-US"/>
              <a:t>表单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07440" y="3620135"/>
            <a:ext cx="524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通过</a:t>
            </a:r>
            <a:r>
              <a:rPr lang="en-US" altLang="zh-CN">
                <a:solidFill>
                  <a:srgbClr val="FF0000"/>
                </a:solidFill>
              </a:rPr>
              <a:t>Javascript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905" y="3320415"/>
            <a:ext cx="6083300" cy="3044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互联网的诞生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48435" y="1588770"/>
            <a:ext cx="695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1989</a:t>
            </a:r>
            <a:r>
              <a:rPr lang="zh-CN" altLang="en-US"/>
              <a:t>年，</a:t>
            </a:r>
            <a:r>
              <a:rPr lang="en-US" altLang="zh-CN"/>
              <a:t> Tim B. L  </a:t>
            </a:r>
            <a:r>
              <a:rPr lang="zh-CN" altLang="en-US"/>
              <a:t>提出了构建一个超链接文档系统的三大技术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4675" y="2513330"/>
            <a:ext cx="5154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HTML  </a:t>
            </a:r>
            <a:r>
              <a:rPr lang="en-US" altLang="zh-CN"/>
              <a:t>         </a:t>
            </a:r>
            <a:r>
              <a:rPr lang="zh-CN" altLang="en-US"/>
              <a:t>超文本标记语言</a:t>
            </a:r>
            <a:r>
              <a:rPr lang="en-US" altLang="zh-CN"/>
              <a:t>  </a:t>
            </a:r>
            <a:r>
              <a:rPr lang="zh-CN" altLang="en-US"/>
              <a:t>对文档进行</a:t>
            </a:r>
            <a:r>
              <a:rPr lang="zh-CN" altLang="en-US" b="1">
                <a:solidFill>
                  <a:srgbClr val="FF0000"/>
                </a:solidFill>
              </a:rPr>
              <a:t>展示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rPr lang="en-US" altLang="zh-CN"/>
              <a:t>URI/URL      </a:t>
            </a:r>
            <a:r>
              <a:rPr lang="zh-CN" altLang="en-US"/>
              <a:t>对文档进行</a:t>
            </a:r>
            <a:r>
              <a:rPr lang="zh-CN" altLang="en-US" b="1">
                <a:solidFill>
                  <a:srgbClr val="FF0000"/>
                </a:solidFill>
              </a:rPr>
              <a:t>定位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rPr lang="en-US" altLang="zh-CN"/>
              <a:t>HTTP           </a:t>
            </a:r>
            <a:r>
              <a:rPr lang="zh-CN" altLang="en-US"/>
              <a:t>对文档进行</a:t>
            </a:r>
            <a:r>
              <a:rPr lang="zh-CN" altLang="en-US" b="1">
                <a:solidFill>
                  <a:srgbClr val="FF0000"/>
                </a:solidFill>
              </a:rPr>
              <a:t>传输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实现一个简单的</a:t>
            </a:r>
            <a:r>
              <a:rPr lang="en-US" altLang="zh-CN"/>
              <a:t>HTTP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2040" y="1644015"/>
            <a:ext cx="484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协议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9325" y="2223135"/>
            <a:ext cx="278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套接字通信流程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curl</a:t>
            </a:r>
            <a:r>
              <a:rPr lang="zh-CN" altLang="en-US"/>
              <a:t>命令方式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3584575"/>
            <a:ext cx="5913120" cy="1550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5" y="2150745"/>
            <a:ext cx="4425950" cy="48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2530" y="1694815"/>
            <a:ext cx="224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82040" y="3088005"/>
            <a:ext cx="2087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087120" y="4443095"/>
              <a:ext cx="1026795" cy="1835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087120" y="4443095"/>
                <a:ext cx="102679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479675" y="4664710"/>
              <a:ext cx="861060" cy="133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479675" y="4664710"/>
                <a:ext cx="861060" cy="13335"/>
              </a:xfrm>
              <a:prstGeom prst="rect"/>
            </p:spPr>
          </p:pic>
        </mc:Fallback>
      </mc:AlternateContent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浏览器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0" y="3369310"/>
            <a:ext cx="6429375" cy="2765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1899285"/>
            <a:ext cx="2849245" cy="469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5075" y="2811145"/>
            <a:ext cx="2568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服务器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POSTMAN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2937510"/>
            <a:ext cx="7322820" cy="248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1351280"/>
            <a:ext cx="4112895" cy="632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4095" y="2397760"/>
            <a:ext cx="329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服务器：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526665" y="3842385"/>
              <a:ext cx="2428875" cy="73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526665" y="3842385"/>
                <a:ext cx="24288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120775" y="4025900"/>
              <a:ext cx="1593850" cy="1193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120775" y="4025900"/>
                <a:ext cx="1593850" cy="119380"/>
              </a:xfrm>
              <a:prstGeom prst="rect"/>
            </p:spPr>
          </p:pic>
        </mc:Fallback>
      </mc:AlternateContent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请求报文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2291715"/>
            <a:ext cx="8047990" cy="3461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295400" y="2986405"/>
              <a:ext cx="1436370" cy="260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295400" y="2986405"/>
                <a:ext cx="1436370" cy="26035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4267835" y="497840"/>
            <a:ext cx="501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起始行</a:t>
            </a:r>
            <a:r>
              <a:rPr lang="en-US" altLang="zh-CN"/>
              <a:t>      </a:t>
            </a:r>
            <a:r>
              <a:rPr lang="zh-CN" altLang="en-US"/>
              <a:t>方法</a:t>
            </a:r>
            <a:r>
              <a:rPr lang="en-US" altLang="zh-CN"/>
              <a:t>     </a:t>
            </a:r>
            <a:r>
              <a:rPr lang="zh-CN" altLang="en-US"/>
              <a:t>路径</a:t>
            </a:r>
            <a:r>
              <a:rPr lang="en-US" altLang="zh-CN"/>
              <a:t>    </a:t>
            </a:r>
            <a:r>
              <a:rPr lang="zh-CN" altLang="en-US"/>
              <a:t>协议版本</a:t>
            </a:r>
            <a:r>
              <a:rPr lang="en-US" altLang="zh-CN">
                <a:solidFill>
                  <a:srgbClr val="FF0000"/>
                </a:solidFill>
              </a:rPr>
              <a:t>\r\n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078230" y="3578225"/>
              <a:ext cx="1266190" cy="2520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078230" y="3578225"/>
                <a:ext cx="1266190" cy="252095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4949825" y="3244850"/>
            <a:ext cx="279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指定的是</a:t>
            </a:r>
            <a:r>
              <a:rPr lang="zh-CN" altLang="en-US">
                <a:solidFill>
                  <a:srgbClr val="FF0000"/>
                </a:solidFill>
              </a:rPr>
              <a:t>客户端的类型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2143125" y="4362450"/>
              <a:ext cx="899795" cy="558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2143125" y="4362450"/>
                <a:ext cx="899795" cy="5588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4267835" y="885825"/>
            <a:ext cx="4191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首部字段</a:t>
            </a:r>
            <a:r>
              <a:rPr lang="en-US" altLang="zh-CN"/>
              <a:t>      key1: value1</a:t>
            </a:r>
            <a:r>
              <a:rPr lang="en-US" altLang="zh-CN">
                <a:solidFill>
                  <a:srgbClr val="FF0000"/>
                </a:solidFill>
              </a:rPr>
              <a:t>\r\n</a:t>
            </a:r>
            <a:br>
              <a:rPr lang="en-US" altLang="zh-CN">
                <a:solidFill>
                  <a:srgbClr val="FF0000"/>
                </a:solidFill>
              </a:rPr>
            </a:br>
            <a:r>
              <a:rPr lang="en-US" altLang="zh-CN"/>
              <a:t>	      </a:t>
            </a:r>
            <a:r>
              <a:rPr lang="en-US" altLang="zh-CN">
                <a:sym typeface="+mn-ea"/>
              </a:rPr>
              <a:t>key2: value2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\r\n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19245" y="2896235"/>
            <a:ext cx="117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\r\n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93870" y="1691005"/>
            <a:ext cx="3258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空行</a:t>
            </a:r>
            <a:r>
              <a:rPr lang="en-US" altLang="zh-CN"/>
              <a:t>           </a:t>
            </a:r>
            <a:r>
              <a:rPr lang="en-US" altLang="zh-CN">
                <a:solidFill>
                  <a:srgbClr val="FF0000"/>
                </a:solidFill>
              </a:rPr>
              <a:t>\r\n</a:t>
            </a:r>
            <a:endParaRPr lang="en-US" altLang="zh-CN"/>
          </a:p>
          <a:p>
            <a:r>
              <a:rPr lang="en-US" altLang="zh-CN"/>
              <a:t>body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9069705" y="3060700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GET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不携带消息体</a:t>
            </a:r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>
            <a:off x="4086860" y="617220"/>
            <a:ext cx="123825" cy="15462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wireshark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475" y="2152015"/>
            <a:ext cx="7019290" cy="3150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5115" y="1550035"/>
            <a:ext cx="364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文本协议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62580" y="817245"/>
            <a:ext cx="369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推荐书籍：</a:t>
            </a:r>
            <a:r>
              <a:rPr lang="en-US" altLang="zh-CN"/>
              <a:t> </a:t>
            </a:r>
            <a:r>
              <a:rPr lang="zh-CN" altLang="en-US"/>
              <a:t>《</a:t>
            </a:r>
            <a:r>
              <a:rPr lang="en-US" altLang="zh-CN"/>
              <a:t>HTTP</a:t>
            </a:r>
            <a:r>
              <a:rPr lang="zh-CN" altLang="en-US"/>
              <a:t>权威指南》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075" y="1663065"/>
            <a:ext cx="6638925" cy="308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816735"/>
            <a:ext cx="1814830" cy="4429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26150" y="4865370"/>
            <a:ext cx="3148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常见的对资源的操作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CRUD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882650" y="5233670"/>
              <a:ext cx="316865" cy="184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882650" y="5233670"/>
                <a:ext cx="316865" cy="18415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1475105" y="4965700"/>
            <a:ext cx="455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向服务器提交一个新的信息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Create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786130" y="3481705"/>
              <a:ext cx="400050" cy="228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786130" y="3481705"/>
                <a:ext cx="400050" cy="2286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1439545" y="3213735"/>
            <a:ext cx="382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查看服务器的一个资源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Retrieve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895985" y="5620385"/>
              <a:ext cx="303530" cy="177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895985" y="5620385"/>
                <a:ext cx="303530" cy="1778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1487805" y="5386705"/>
            <a:ext cx="439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修改服务器上的某一个资源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Update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803910" y="2735580"/>
              <a:ext cx="650240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803910" y="2735580"/>
                <a:ext cx="650240" cy="27305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1562735" y="2673350"/>
            <a:ext cx="3169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删除服务器上的某一个资源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19885" y="3691890"/>
            <a:ext cx="339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请求服务器的头信息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360045" y="3100070"/>
              <a:ext cx="453390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360045" y="3100070"/>
                <a:ext cx="45339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334010" y="4944110"/>
              <a:ext cx="624205" cy="303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334010" y="4944110"/>
                <a:ext cx="624205" cy="30353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5786120" y="5628005"/>
            <a:ext cx="544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常考题：</a:t>
            </a:r>
            <a:r>
              <a:rPr lang="en-US" altLang="zh-CN"/>
              <a:t> GET</a:t>
            </a:r>
            <a:r>
              <a:rPr lang="zh-CN" altLang="en-US"/>
              <a:t>请求与</a:t>
            </a:r>
            <a:r>
              <a:rPr lang="en-US" altLang="zh-CN"/>
              <a:t>POST</a:t>
            </a:r>
            <a:r>
              <a:rPr lang="zh-CN" altLang="en-US"/>
              <a:t>请求是什么？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协议版本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6175" y="1656715"/>
            <a:ext cx="495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</a:t>
            </a:r>
            <a:r>
              <a:rPr lang="zh-CN" altLang="en-US"/>
              <a:t>协议的发展历史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14120" y="2338070"/>
            <a:ext cx="886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0.9                    1.0                     1.1                          2.0                        3.0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165" y="3092450"/>
            <a:ext cx="556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0.9</a:t>
            </a:r>
            <a:r>
              <a:rPr lang="zh-CN" altLang="en-US"/>
              <a:t>版本</a:t>
            </a:r>
            <a:r>
              <a:rPr lang="en-US" altLang="zh-CN"/>
              <a:t>      </a:t>
            </a:r>
            <a:r>
              <a:rPr lang="zh-CN" altLang="en-US"/>
              <a:t>只有</a:t>
            </a:r>
            <a:r>
              <a:rPr lang="en-US" altLang="zh-CN"/>
              <a:t>1</a:t>
            </a:r>
            <a:r>
              <a:rPr lang="zh-CN" altLang="en-US"/>
              <a:t>个方法</a:t>
            </a:r>
            <a:r>
              <a:rPr lang="en-US" altLang="zh-CN"/>
              <a:t>GET </a:t>
            </a:r>
            <a:r>
              <a:rPr lang="zh-CN" altLang="en-US"/>
              <a:t>测试版本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5155" y="3777615"/>
            <a:ext cx="995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1.0</a:t>
            </a:r>
            <a:r>
              <a:rPr lang="zh-CN" altLang="en-US"/>
              <a:t>版本</a:t>
            </a:r>
            <a:r>
              <a:rPr lang="en-US" altLang="zh-CN"/>
              <a:t>     </a:t>
            </a:r>
            <a:r>
              <a:rPr lang="zh-CN" altLang="en-US"/>
              <a:t>包含了所有的方法，</a:t>
            </a:r>
            <a:r>
              <a:rPr lang="en-US" altLang="zh-CN"/>
              <a:t> </a:t>
            </a:r>
            <a:r>
              <a:rPr lang="zh-CN" altLang="en-US"/>
              <a:t>只能用于</a:t>
            </a:r>
            <a:r>
              <a:rPr lang="zh-CN" altLang="en-US">
                <a:solidFill>
                  <a:srgbClr val="FF0000"/>
                </a:solidFill>
              </a:rPr>
              <a:t>短连接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响应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结束之后，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连接断开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555" y="4472305"/>
            <a:ext cx="780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1.1</a:t>
            </a:r>
            <a:r>
              <a:rPr lang="zh-CN" altLang="en-US"/>
              <a:t>版本</a:t>
            </a:r>
            <a:r>
              <a:rPr lang="en-US" altLang="zh-CN"/>
              <a:t>     </a:t>
            </a:r>
            <a:r>
              <a:rPr lang="zh-CN" altLang="en-US"/>
              <a:t>最普遍的，针对于</a:t>
            </a:r>
            <a:r>
              <a:rPr lang="zh-CN" altLang="en-US" b="1">
                <a:solidFill>
                  <a:srgbClr val="FF0000"/>
                </a:solidFill>
              </a:rPr>
              <a:t>长连接</a:t>
            </a:r>
            <a:r>
              <a:rPr lang="en-US" altLang="zh-CN"/>
              <a:t>  </a:t>
            </a:r>
            <a:r>
              <a:rPr lang="zh-CN" altLang="en-US"/>
              <a:t>，可以</a:t>
            </a:r>
            <a:r>
              <a:rPr lang="zh-CN" altLang="en-US" b="1">
                <a:solidFill>
                  <a:srgbClr val="FF0000"/>
                </a:solidFill>
              </a:rPr>
              <a:t>复用</a:t>
            </a:r>
            <a:r>
              <a:rPr lang="en-US" altLang="zh-CN" b="1">
                <a:solidFill>
                  <a:srgbClr val="FF0000"/>
                </a:solidFill>
              </a:rPr>
              <a:t>TCP</a:t>
            </a:r>
            <a:r>
              <a:rPr lang="zh-CN" altLang="en-US" b="1">
                <a:solidFill>
                  <a:srgbClr val="FF0000"/>
                </a:solidFill>
              </a:rPr>
              <a:t>连接（通道）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1255" y="4999355"/>
            <a:ext cx="412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Connection: </a:t>
            </a:r>
            <a:r>
              <a:rPr lang="en-US" altLang="zh-CN">
                <a:solidFill>
                  <a:srgbClr val="FF0000"/>
                </a:solidFill>
              </a:rPr>
              <a:t>close  </a:t>
            </a:r>
            <a:r>
              <a:rPr lang="zh-CN" altLang="en-US"/>
              <a:t>表示要断开</a:t>
            </a:r>
            <a:r>
              <a:rPr lang="en-US" altLang="zh-CN"/>
              <a:t>TCP</a:t>
            </a:r>
            <a:r>
              <a:rPr lang="zh-CN" altLang="en-US"/>
              <a:t>连接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4820" y="4881245"/>
            <a:ext cx="462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Connect: keep-alive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555" y="5367655"/>
            <a:ext cx="652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2.0</a:t>
            </a:r>
            <a:r>
              <a:rPr lang="zh-CN" altLang="en-US"/>
              <a:t>版本</a:t>
            </a:r>
            <a:r>
              <a:rPr lang="en-US" altLang="zh-CN"/>
              <a:t>     </a:t>
            </a:r>
            <a:r>
              <a:rPr lang="zh-CN" altLang="en-US"/>
              <a:t>支持</a:t>
            </a:r>
            <a:r>
              <a:rPr lang="zh-CN" altLang="en-US">
                <a:solidFill>
                  <a:srgbClr val="FF0000"/>
                </a:solidFill>
              </a:rPr>
              <a:t>二进制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270" y="6043930"/>
            <a:ext cx="780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3.0</a:t>
            </a:r>
            <a:r>
              <a:rPr lang="zh-CN" altLang="en-US"/>
              <a:t>版本</a:t>
            </a:r>
            <a:r>
              <a:rPr lang="en-US" altLang="zh-CN"/>
              <a:t>   </a:t>
            </a:r>
            <a:r>
              <a:rPr lang="zh-CN" altLang="en-US"/>
              <a:t>基于</a:t>
            </a:r>
            <a:r>
              <a:rPr lang="en-US" altLang="zh-CN"/>
              <a:t>UDP</a:t>
            </a:r>
            <a:r>
              <a:rPr lang="zh-CN" altLang="en-US"/>
              <a:t>来传输数据</a:t>
            </a:r>
            <a:r>
              <a:rPr lang="en-US" altLang="zh-CN"/>
              <a:t>         </a:t>
            </a:r>
            <a:r>
              <a:rPr lang="en-US" altLang="zh-CN" b="1">
                <a:solidFill>
                  <a:srgbClr val="FF0000"/>
                </a:solidFill>
              </a:rPr>
              <a:t>QUIC</a:t>
            </a:r>
            <a:r>
              <a:rPr lang="zh-CN" altLang="en-US"/>
              <a:t>协议</a:t>
            </a:r>
            <a:r>
              <a:rPr lang="en-US" altLang="zh-CN"/>
              <a:t>   google  </a:t>
            </a:r>
            <a:r>
              <a:rPr lang="zh-CN" altLang="en-US"/>
              <a:t>基础设施越来越好</a:t>
            </a:r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12" name="左大括号 11"/>
          <p:cNvSpPr/>
          <p:nvPr/>
        </p:nvSpPr>
        <p:spPr>
          <a:xfrm>
            <a:off x="546735" y="3275330"/>
            <a:ext cx="89535" cy="23641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0005" y="4263390"/>
            <a:ext cx="134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TCP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95715" y="638810"/>
            <a:ext cx="278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面试吹水专用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QUIC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180" y="1407795"/>
            <a:ext cx="8235950" cy="46342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首部字段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29055" y="1597025"/>
            <a:ext cx="582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Accept</a:t>
            </a:r>
            <a:r>
              <a:rPr lang="zh-CN" altLang="en-US"/>
              <a:t>字段：</a:t>
            </a:r>
            <a:r>
              <a:rPr lang="en-US" altLang="zh-CN"/>
              <a:t> </a:t>
            </a:r>
            <a:r>
              <a:rPr lang="zh-CN" altLang="en-US"/>
              <a:t>表示客户端能够解析的媒体类型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910" y="2253615"/>
            <a:ext cx="4241800" cy="36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0" y="2774950"/>
            <a:ext cx="1623695" cy="344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3120" y="2960370"/>
            <a:ext cx="3207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text/html</a:t>
            </a:r>
            <a:endParaRPr lang="en-US" altLang="zh-CN"/>
          </a:p>
          <a:p>
            <a:r>
              <a:rPr lang="en-US" altLang="zh-CN"/>
              <a:t>text/plain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707255" y="3658235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application/octet-stream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31075" y="3658235"/>
            <a:ext cx="1763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二进制流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220" y="4242435"/>
            <a:ext cx="535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multipart/form-data</a:t>
            </a:r>
            <a:r>
              <a:rPr lang="en-US" altLang="zh-CN"/>
              <a:t>     由多个组件组成的数据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066290" y="4949190"/>
            <a:ext cx="415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Accept:</a:t>
            </a:r>
            <a:r>
              <a:rPr lang="en-US" altLang="zh-CN">
                <a:solidFill>
                  <a:srgbClr val="FF0000"/>
                </a:solidFill>
              </a:rPr>
              <a:t> */*   </a:t>
            </a:r>
            <a:r>
              <a:rPr lang="zh-CN" altLang="en-US"/>
              <a:t>表示任意类型都可以解析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96875" y="306070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网页</a:t>
            </a:r>
            <a:r>
              <a:rPr lang="en-US" altLang="zh-CN"/>
              <a:t>      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006600" y="1720850"/>
            <a:ext cx="682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HTML   </a:t>
            </a:r>
            <a:r>
              <a:rPr lang="zh-CN" altLang="en-US"/>
              <a:t>超文本标记语言，是一颗</a:t>
            </a:r>
            <a:r>
              <a:rPr lang="en-US" altLang="zh-CN" b="1">
                <a:solidFill>
                  <a:srgbClr val="FF0000"/>
                </a:solidFill>
              </a:rPr>
              <a:t>DOM</a:t>
            </a:r>
            <a:r>
              <a:rPr lang="en-US" altLang="zh-CN"/>
              <a:t>(document)</a:t>
            </a:r>
            <a:r>
              <a:rPr lang="zh-CN" altLang="en-US"/>
              <a:t>树，有</a:t>
            </a:r>
            <a:r>
              <a:rPr lang="en-US" altLang="zh-CN"/>
              <a:t>N</a:t>
            </a:r>
            <a:r>
              <a:rPr lang="zh-CN" altLang="en-US"/>
              <a:t>个节点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248275" y="2295525"/>
            <a:ext cx="4506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&lt;html&gt;</a:t>
            </a:r>
            <a:endParaRPr lang="en-US" altLang="zh-CN"/>
          </a:p>
          <a:p>
            <a:pPr indent="457200"/>
            <a:r>
              <a:rPr lang="en-US" altLang="zh-CN"/>
              <a:t>&lt;head&gt;...&lt;/head&gt;</a:t>
            </a:r>
            <a:endParaRPr lang="en-US" altLang="zh-CN"/>
          </a:p>
          <a:p>
            <a:pPr indent="457200"/>
            <a:r>
              <a:rPr lang="en-US" altLang="zh-CN"/>
              <a:t>&lt;body&gt;...&lt;/body&gt;</a:t>
            </a:r>
            <a:endParaRPr lang="en-US" altLang="zh-CN"/>
          </a:p>
          <a:p>
            <a:r>
              <a:rPr lang="en-US" altLang="zh-CN"/>
              <a:t>&lt;/html&gt;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019300" y="3364865"/>
            <a:ext cx="5271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CSS     </a:t>
            </a:r>
            <a:r>
              <a:rPr lang="zh-CN" altLang="en-US"/>
              <a:t>层叠样式表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解决了节点的样式（字体、位置、颜色）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19300" y="4599940"/>
            <a:ext cx="4770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Javascript   </a:t>
            </a:r>
            <a:r>
              <a:rPr lang="zh-CN" altLang="en-US">
                <a:solidFill>
                  <a:srgbClr val="FF0000"/>
                </a:solidFill>
              </a:rPr>
              <a:t>脚本（动态）语言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457200"/>
            <a:r>
              <a:rPr lang="zh-CN" altLang="en-US">
                <a:solidFill>
                  <a:srgbClr val="FF0000"/>
                </a:solidFill>
              </a:rPr>
              <a:t>可以动态修改</a:t>
            </a:r>
            <a:r>
              <a:rPr lang="en-US" altLang="zh-CN">
                <a:solidFill>
                  <a:srgbClr val="FF0000"/>
                </a:solidFill>
              </a:rPr>
              <a:t>DOM</a:t>
            </a:r>
            <a:r>
              <a:rPr lang="zh-CN" altLang="en-US">
                <a:solidFill>
                  <a:srgbClr val="FF0000"/>
                </a:solidFill>
              </a:rPr>
              <a:t>树上的节点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4920" y="4956175"/>
            <a:ext cx="5635625" cy="1682750"/>
          </a:xfrm>
          <a:prstGeom prst="rect">
            <a:avLst/>
          </a:prstGeom>
        </p:spPr>
      </p:pic>
      <p:sp>
        <p:nvSpPr>
          <p:cNvPr id="9" name="左大括号 8"/>
          <p:cNvSpPr/>
          <p:nvPr/>
        </p:nvSpPr>
        <p:spPr>
          <a:xfrm>
            <a:off x="1322705" y="1817370"/>
            <a:ext cx="399415" cy="30422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207500" y="1691005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骨架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77350" y="32181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面貌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77350" y="4398645"/>
            <a:ext cx="122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灵魂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4205" y="5553710"/>
            <a:ext cx="3653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库</a:t>
            </a:r>
            <a:r>
              <a:rPr lang="en-US" altLang="zh-CN"/>
              <a:t>    jQuery/React/vue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报文体（</a:t>
            </a:r>
            <a:r>
              <a:rPr lang="en-US" altLang="zh-CN"/>
              <a:t>body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76020" y="1882140"/>
            <a:ext cx="2743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GET</a:t>
            </a:r>
            <a:r>
              <a:rPr lang="zh-CN" altLang="en-US"/>
              <a:t>请求</a:t>
            </a:r>
            <a:r>
              <a:rPr lang="en-US" altLang="zh-CN"/>
              <a:t> </a:t>
            </a:r>
            <a:r>
              <a:rPr lang="zh-CN" altLang="en-US"/>
              <a:t>不携带报文体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POST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携带消息体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99840" y="1848485"/>
            <a:ext cx="6474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发送给服务器的信息比较少时用</a:t>
            </a:r>
            <a:r>
              <a:rPr lang="en-US" altLang="zh-CN">
                <a:solidFill>
                  <a:srgbClr val="FF0000"/>
                </a:solidFill>
              </a:rPr>
              <a:t>GET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，使用</a:t>
            </a:r>
            <a:r>
              <a:rPr lang="zh-CN" altLang="en-US">
                <a:solidFill>
                  <a:srgbClr val="FF0000"/>
                </a:solidFill>
              </a:rPr>
              <a:t>查询词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1315" y="3173095"/>
            <a:ext cx="563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raw</a:t>
            </a:r>
            <a:r>
              <a:rPr lang="zh-CN" altLang="en-US"/>
              <a:t>类型</a:t>
            </a:r>
            <a:r>
              <a:rPr lang="en-US" altLang="zh-CN"/>
              <a:t>     text/plain   application/json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618615" y="3939540"/>
            <a:ext cx="2905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x-www-form-</a:t>
            </a:r>
            <a:r>
              <a:rPr lang="en-US" altLang="zh-CN">
                <a:solidFill>
                  <a:srgbClr val="FF0000"/>
                </a:solidFill>
              </a:rPr>
              <a:t>urlencoded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8615" y="4799965"/>
            <a:ext cx="414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formdata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668520" y="3986530"/>
            <a:ext cx="3820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携带的数据量不大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57295" y="4774565"/>
            <a:ext cx="304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可以用来传输文件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图片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2080895"/>
            <a:ext cx="7101205" cy="3358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21560" y="1537335"/>
            <a:ext cx="3586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POST </a:t>
            </a:r>
            <a:r>
              <a:rPr lang="zh-CN" altLang="en-US"/>
              <a:t>请求</a:t>
            </a:r>
            <a:r>
              <a:rPr lang="en-US" altLang="zh-CN"/>
              <a:t>    </a:t>
            </a:r>
            <a:r>
              <a:rPr lang="zh-CN" altLang="en-US"/>
              <a:t>携带的是</a:t>
            </a:r>
            <a:r>
              <a:rPr lang="en-US" altLang="zh-CN">
                <a:solidFill>
                  <a:srgbClr val="FF0000"/>
                </a:solidFill>
              </a:rPr>
              <a:t>text/plain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2315210"/>
            <a:ext cx="7167245" cy="2760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19275" y="1703705"/>
            <a:ext cx="5068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POST</a:t>
            </a:r>
            <a:r>
              <a:rPr lang="zh-CN" altLang="en-US"/>
              <a:t>请求</a:t>
            </a:r>
            <a:r>
              <a:rPr lang="en-US" altLang="zh-CN"/>
              <a:t> </a:t>
            </a:r>
            <a:r>
              <a:rPr lang="zh-CN" altLang="en-US"/>
              <a:t>携带的是</a:t>
            </a:r>
            <a:r>
              <a:rPr lang="en-US" altLang="zh-CN"/>
              <a:t> application/json  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7365" y="640715"/>
            <a:ext cx="5492750" cy="2219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3266440"/>
            <a:ext cx="6693535" cy="277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0900" y="6112510"/>
            <a:ext cx="5145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报文体的格式与</a:t>
            </a:r>
            <a:r>
              <a:rPr lang="zh-CN" altLang="en-US" b="1">
                <a:solidFill>
                  <a:srgbClr val="FF0000"/>
                </a:solidFill>
              </a:rPr>
              <a:t>查询词</a:t>
            </a:r>
            <a:r>
              <a:rPr lang="zh-CN" altLang="en-US"/>
              <a:t>的用法类似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948305" y="5708015"/>
              <a:ext cx="192405" cy="2736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948305" y="5708015"/>
                <a:ext cx="192405" cy="273685"/>
              </a:xfrm>
              <a:prstGeom prst="rect"/>
            </p:spPr>
          </p:pic>
        </mc:Fallback>
      </mc:AlternateContent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89535"/>
            <a:ext cx="5191125" cy="2266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2861310"/>
            <a:ext cx="6402705" cy="2967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35" y="3376295"/>
            <a:ext cx="803275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335" y="5304155"/>
            <a:ext cx="815975" cy="254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r>
              <a:rPr lang="en-US" altLang="zh-CN"/>
              <a:t>  -- </a:t>
            </a:r>
            <a:r>
              <a:rPr lang="zh-CN" altLang="en-US"/>
              <a:t>网页形式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916430"/>
            <a:ext cx="9321800" cy="3117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报文体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6470" y="113665"/>
            <a:ext cx="5435600" cy="2251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409440" y="1061085"/>
              <a:ext cx="805815" cy="311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409440" y="1061085"/>
                <a:ext cx="805815" cy="311150"/>
              </a:xfrm>
              <a:prstGeom prst="rect"/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15" y="2576195"/>
            <a:ext cx="8788400" cy="365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925" y="2364740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Q:</a:t>
            </a:r>
            <a:r>
              <a:rPr lang="zh-CN" altLang="en-US"/>
              <a:t>为什么需要边界信息呢？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3045" y="1624330"/>
            <a:ext cx="2981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form-data</a:t>
            </a:r>
            <a:r>
              <a:rPr lang="zh-CN" altLang="en-US"/>
              <a:t>可以</a:t>
            </a:r>
            <a:r>
              <a:rPr lang="zh-CN" altLang="en-US">
                <a:solidFill>
                  <a:srgbClr val="FF0000"/>
                </a:solidFill>
              </a:rPr>
              <a:t>传送文件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5900" y="2954655"/>
            <a:ext cx="2972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：当传递文件时，为了获取文件的开始位置和结束位置，就加上了</a:t>
            </a:r>
            <a:r>
              <a:rPr lang="zh-CN" altLang="en-US" b="1">
                <a:solidFill>
                  <a:srgbClr val="FF0000"/>
                </a:solidFill>
              </a:rPr>
              <a:t>边界信息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响应报文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930" y="1959610"/>
            <a:ext cx="8010525" cy="4199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1350" y="335915"/>
            <a:ext cx="50990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起始行</a:t>
            </a:r>
            <a:r>
              <a:rPr lang="en-US" altLang="zh-CN"/>
              <a:t>        </a:t>
            </a:r>
            <a:r>
              <a:rPr lang="zh-CN" altLang="en-US"/>
              <a:t>协议版本</a:t>
            </a:r>
            <a:r>
              <a:rPr lang="en-US" altLang="zh-CN"/>
              <a:t>     </a:t>
            </a:r>
            <a:r>
              <a:rPr lang="zh-CN" altLang="en-US"/>
              <a:t>状态码</a:t>
            </a:r>
            <a:r>
              <a:rPr lang="en-US" altLang="zh-CN"/>
              <a:t>    </a:t>
            </a:r>
            <a:r>
              <a:rPr lang="zh-CN" altLang="en-US"/>
              <a:t>原因短语</a:t>
            </a:r>
            <a:r>
              <a:rPr lang="en-US" altLang="zh-CN"/>
              <a:t>  </a:t>
            </a:r>
            <a:endParaRPr lang="en-US" altLang="zh-CN"/>
          </a:p>
          <a:p>
            <a:r>
              <a:rPr lang="zh-CN" altLang="en-US"/>
              <a:t>首部字段</a:t>
            </a:r>
            <a:r>
              <a:rPr lang="en-US" altLang="zh-CN"/>
              <a:t>   key1=value1</a:t>
            </a:r>
            <a:r>
              <a:rPr lang="en-US" altLang="zh-CN">
                <a:solidFill>
                  <a:srgbClr val="FF0000"/>
                </a:solidFill>
              </a:rPr>
              <a:t>\r\n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457200"/>
            <a:r>
              <a:rPr lang="en-US" altLang="zh-CN">
                <a:solidFill>
                  <a:srgbClr val="FF0000"/>
                </a:solidFill>
              </a:rPr>
              <a:t>   key2=value2\r\n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457200"/>
            <a:endParaRPr lang="en-US" altLang="zh-CN">
              <a:solidFill>
                <a:srgbClr val="FF0000"/>
              </a:solidFill>
            </a:endParaRPr>
          </a:p>
          <a:p>
            <a:pPr marL="457200" lvl="1" indent="457200"/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1195" y="1226185"/>
            <a:ext cx="2769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空行</a:t>
            </a:r>
            <a:r>
              <a:rPr lang="en-US" altLang="zh-CN">
                <a:solidFill>
                  <a:srgbClr val="FF0000"/>
                </a:solidFill>
              </a:rPr>
              <a:t>\r\n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报文体</a:t>
            </a:r>
            <a:r>
              <a:rPr lang="en-US" altLang="zh-CN"/>
              <a:t>(body)</a:t>
            </a:r>
            <a:endParaRPr lang="en-US" altLang="zh-CN"/>
          </a:p>
        </p:txBody>
      </p:sp>
      <p:sp>
        <p:nvSpPr>
          <p:cNvPr id="6" name="左大括号 5"/>
          <p:cNvSpPr/>
          <p:nvPr/>
        </p:nvSpPr>
        <p:spPr>
          <a:xfrm>
            <a:off x="4281170" y="467995"/>
            <a:ext cx="127635" cy="12865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593850" y="3923665"/>
              <a:ext cx="2096135" cy="281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593850" y="3923665"/>
                <a:ext cx="2096135" cy="281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753485" y="3983355"/>
              <a:ext cx="694690" cy="106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3753485" y="3983355"/>
                <a:ext cx="6946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4294505" y="3910965"/>
              <a:ext cx="255905" cy="1917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4294505" y="3910965"/>
                <a:ext cx="255905" cy="19177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677410" y="3833495"/>
            <a:ext cx="397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指定的是服务器的类型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0" y="294005"/>
            <a:ext cx="1870075" cy="2187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1860" y="2644775"/>
            <a:ext cx="514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1xx       </a:t>
            </a:r>
            <a:r>
              <a:rPr lang="zh-CN" altLang="en-US"/>
              <a:t>连接中的情况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2xx      </a:t>
            </a:r>
            <a:r>
              <a:rPr lang="zh-CN" altLang="en-US"/>
              <a:t>连接成功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            200   OK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11860" y="3960495"/>
            <a:ext cx="304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3xx     </a:t>
            </a:r>
            <a:r>
              <a:rPr lang="zh-CN" altLang="en-US"/>
              <a:t>重定向</a:t>
            </a:r>
            <a:r>
              <a:rPr lang="en-US" altLang="zh-CN"/>
              <a:t>  301/302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11860" y="4557395"/>
            <a:ext cx="3352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4xx    </a:t>
            </a:r>
            <a:r>
              <a:rPr lang="zh-CN" altLang="en-US"/>
              <a:t>客户端的错误</a:t>
            </a:r>
            <a:endParaRPr lang="zh-CN" altLang="en-US"/>
          </a:p>
          <a:p>
            <a:pPr marL="457200" lvl="1" indent="457200"/>
            <a:r>
              <a:rPr lang="en-US" altLang="zh-CN"/>
              <a:t>404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32815" y="5346065"/>
            <a:ext cx="2458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5xx    </a:t>
            </a:r>
            <a:r>
              <a:rPr lang="zh-CN" altLang="en-US"/>
              <a:t>服务器端错误</a:t>
            </a:r>
            <a:endParaRPr lang="zh-CN" altLang="en-US"/>
          </a:p>
          <a:p>
            <a:pPr indent="457200"/>
            <a:r>
              <a:rPr lang="en-US" altLang="zh-CN"/>
              <a:t>500</a:t>
            </a:r>
            <a:r>
              <a:rPr lang="zh-CN" altLang="en-US"/>
              <a:t>、</a:t>
            </a:r>
            <a:r>
              <a:rPr lang="en-US" altLang="zh-CN"/>
              <a:t>501/502/503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1580" y="1111250"/>
            <a:ext cx="4630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recv </a:t>
            </a:r>
            <a:endParaRPr lang="en-US" altLang="zh-CN"/>
          </a:p>
          <a:p>
            <a:r>
              <a:rPr lang="en-US" altLang="zh-CN"/>
              <a:t>-1   errno      “”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5" y="3620135"/>
            <a:ext cx="6022975" cy="1504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Server</a:t>
            </a:r>
            <a:r>
              <a:rPr lang="zh-CN" altLang="en-US"/>
              <a:t>字段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1913255"/>
            <a:ext cx="6384925" cy="3171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05" y="3001010"/>
            <a:ext cx="6178550" cy="1546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URI/URL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0955" y="1691005"/>
            <a:ext cx="8598535" cy="2494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372235" y="3195320"/>
              <a:ext cx="549910" cy="44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372235" y="3195320"/>
                <a:ext cx="549910" cy="4445"/>
              </a:xfrm>
              <a:prstGeom prst="rect"/>
            </p:spPr>
          </p:pic>
        </mc:Fallback>
      </mc:AlternateContent>
      <p:sp>
        <p:nvSpPr>
          <p:cNvPr id="4" name="文本框 3"/>
          <p:cNvSpPr txBox="1"/>
          <p:nvPr/>
        </p:nvSpPr>
        <p:spPr>
          <a:xfrm>
            <a:off x="132080" y="4412615"/>
            <a:ext cx="5288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scheme:</a:t>
            </a:r>
            <a:r>
              <a:rPr lang="zh-CN" altLang="en-US"/>
              <a:t>方案名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  <a:p>
            <a:pPr indent="457200"/>
            <a:r>
              <a:rPr lang="en-US" altLang="zh-CN">
                <a:solidFill>
                  <a:srgbClr val="FF0000"/>
                </a:solidFill>
              </a:rPr>
              <a:t>http/https</a:t>
            </a:r>
            <a:endParaRPr lang="en-US" altLang="zh-CN">
              <a:solidFill>
                <a:srgbClr val="FF0000"/>
              </a:solidFill>
            </a:endParaRPr>
          </a:p>
          <a:p>
            <a:pPr indent="457200"/>
            <a:r>
              <a:rPr lang="en-US" altLang="zh-CN">
                <a:solidFill>
                  <a:srgbClr val="FF0000"/>
                </a:solidFill>
              </a:rPr>
              <a:t>mysql://root:1234@localhost:3306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262505" y="3199130"/>
              <a:ext cx="1312545" cy="431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262505" y="3199130"/>
                <a:ext cx="1312545" cy="43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836420" y="2568575"/>
              <a:ext cx="337185" cy="243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836420" y="2568575"/>
                <a:ext cx="337185" cy="24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217670" y="3237865"/>
              <a:ext cx="290195" cy="304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217670" y="3237865"/>
                <a:ext cx="29019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159375" y="3233420"/>
              <a:ext cx="260350" cy="431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159375" y="3233420"/>
                <a:ext cx="260350" cy="4318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170180" y="5354320"/>
            <a:ext cx="339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host:   ip</a:t>
            </a:r>
            <a:r>
              <a:rPr lang="zh-CN" altLang="en-US"/>
              <a:t>地址、域名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61870" y="4625340"/>
            <a:ext cx="267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http</a:t>
            </a:r>
            <a:r>
              <a:rPr lang="en-US" altLang="zh-CN"/>
              <a:t>://www.baidu.com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932680" y="3540760"/>
            <a:ext cx="2039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默认端口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可以省略不写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529580" y="2138680"/>
              <a:ext cx="571500" cy="2819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529580" y="2138680"/>
                <a:ext cx="571500" cy="28194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5102860" y="242570"/>
            <a:ext cx="5810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path: </a:t>
            </a:r>
            <a:r>
              <a:rPr lang="zh-CN" altLang="en-US"/>
              <a:t>路径</a:t>
            </a:r>
            <a:r>
              <a:rPr lang="en-US" altLang="zh-CN"/>
              <a:t>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虚拟路径</a:t>
            </a:r>
            <a:r>
              <a:rPr lang="zh-CN" altLang="en-US"/>
              <a:t>，代表的是要访问的资源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184140" y="706755"/>
            <a:ext cx="2308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    </a:t>
            </a:r>
            <a:r>
              <a:rPr lang="zh-CN" altLang="en-US"/>
              <a:t>根目录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/wangdao/test1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/wangdao/test2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7144385" y="3203575"/>
              <a:ext cx="592455" cy="304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7144385" y="3203575"/>
                <a:ext cx="592455" cy="3048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5879465" y="4412615"/>
            <a:ext cx="462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query: </a:t>
            </a:r>
            <a:r>
              <a:rPr lang="zh-CN" altLang="en-US">
                <a:solidFill>
                  <a:srgbClr val="FF0000"/>
                </a:solidFill>
              </a:rPr>
              <a:t>查询词</a:t>
            </a:r>
            <a:r>
              <a:rPr lang="en-US" altLang="zh-CN">
                <a:solidFill>
                  <a:srgbClr val="FF0000"/>
                </a:solidFill>
              </a:rPr>
              <a:t>  1</a:t>
            </a:r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en-US" altLang="zh-CN">
                <a:solidFill>
                  <a:srgbClr val="FF0000"/>
                </a:solidFill>
              </a:rPr>
              <a:t> key1=value1</a:t>
            </a:r>
            <a:endParaRPr lang="en-US" altLang="zh-CN">
              <a:solidFill>
                <a:srgbClr val="FF0000"/>
              </a:solidFill>
            </a:endParaRPr>
          </a:p>
          <a:p>
            <a:pPr marL="914400" lvl="2" indent="457200"/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多个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中间再用</a:t>
            </a:r>
            <a:r>
              <a:rPr lang="en-US" altLang="zh-CN">
                <a:solidFill>
                  <a:srgbClr val="FF0000"/>
                </a:solidFill>
              </a:rPr>
              <a:t> &amp; </a:t>
            </a:r>
            <a:r>
              <a:rPr lang="zh-CN" altLang="en-US">
                <a:solidFill>
                  <a:srgbClr val="FF0000"/>
                </a:solidFill>
              </a:rPr>
              <a:t>进行连接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249670" y="2453640"/>
              <a:ext cx="192405" cy="4013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249670" y="2453640"/>
                <a:ext cx="192405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8583930" y="3258820"/>
              <a:ext cx="703580" cy="133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8583930" y="3258820"/>
                <a:ext cx="703580" cy="13335"/>
              </a:xfrm>
              <a:prstGeom prst="rect"/>
            </p:spPr>
          </p:pic>
        </mc:Fallback>
      </mc:AlternateContent>
      <p:sp>
        <p:nvSpPr>
          <p:cNvPr id="21" name="文本框 20"/>
          <p:cNvSpPr txBox="1"/>
          <p:nvPr/>
        </p:nvSpPr>
        <p:spPr>
          <a:xfrm>
            <a:off x="5852795" y="5222240"/>
            <a:ext cx="3079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fragment: </a:t>
            </a:r>
            <a:r>
              <a:rPr lang="zh-CN" altLang="en-US">
                <a:solidFill>
                  <a:srgbClr val="FF0000"/>
                </a:solidFill>
              </a:rPr>
              <a:t>片段</a:t>
            </a:r>
            <a:r>
              <a:rPr lang="en-US" altLang="zh-CN">
                <a:solidFill>
                  <a:srgbClr val="FF0000"/>
                </a:solidFill>
              </a:rPr>
              <a:t>    </a:t>
            </a:r>
            <a:r>
              <a:rPr lang="zh-CN" altLang="en-US">
                <a:solidFill>
                  <a:srgbClr val="FF0000"/>
                </a:solidFill>
              </a:rPr>
              <a:t>当一篇文档的内容很长时，需要在章节之间快速跳转时，可以使用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1080" y="6308725"/>
            <a:ext cx="3988435" cy="3562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03705" y="204025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请求报文起始行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14745" y="2001520"/>
            <a:ext cx="216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响应报文的起始行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030" y="2694305"/>
            <a:ext cx="3470275" cy="536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20" y="2757805"/>
            <a:ext cx="3449320" cy="4089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910205" y="2713990"/>
              <a:ext cx="499110" cy="460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910205" y="2713990"/>
                <a:ext cx="49911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182620" y="3211830"/>
              <a:ext cx="635" cy="2565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182620" y="3211830"/>
                <a:ext cx="635" cy="256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987040" y="3365500"/>
              <a:ext cx="290195" cy="2260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987040" y="3365500"/>
                <a:ext cx="290195" cy="22606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2910205" y="3696970"/>
            <a:ext cx="103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资源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378700" y="3195320"/>
              <a:ext cx="614045" cy="260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378700" y="3195320"/>
                <a:ext cx="61404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731760" y="3216275"/>
              <a:ext cx="5080" cy="3454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7731760" y="3216275"/>
                <a:ext cx="5080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7651115" y="3472180"/>
              <a:ext cx="200660" cy="1790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7651115" y="3472180"/>
                <a:ext cx="2006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011045" y="2764790"/>
              <a:ext cx="584200" cy="409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011045" y="2764790"/>
                <a:ext cx="5842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219960" y="3237865"/>
              <a:ext cx="55880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219960" y="3237865"/>
                <a:ext cx="5588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092325" y="3399790"/>
              <a:ext cx="370840" cy="1409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092325" y="3399790"/>
                <a:ext cx="370840" cy="140970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1866265" y="3688715"/>
            <a:ext cx="87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操作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92290" y="3799205"/>
            <a:ext cx="301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对资源的操作是否成功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19960" y="4548505"/>
            <a:ext cx="350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函数调用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33260" y="4548505"/>
            <a:ext cx="1861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返回值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135" y="541020"/>
            <a:ext cx="7847965" cy="5723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9715" y="1835785"/>
            <a:ext cx="2734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腾讯体系：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小程序、公众号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如何保证数据的安全性？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0450" y="1976120"/>
            <a:ext cx="3463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HTTP</a:t>
            </a:r>
            <a:r>
              <a:rPr lang="zh-CN" altLang="en-US"/>
              <a:t>协议是</a:t>
            </a:r>
            <a:r>
              <a:rPr lang="zh-CN" altLang="en-US">
                <a:solidFill>
                  <a:srgbClr val="FF0000"/>
                </a:solidFill>
              </a:rPr>
              <a:t>明文传输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6485" y="2670175"/>
            <a:ext cx="478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google </a:t>
            </a:r>
            <a:r>
              <a:rPr lang="zh-CN" altLang="en-US"/>
              <a:t>提出了</a:t>
            </a:r>
            <a:r>
              <a:rPr lang="en-US" altLang="zh-CN" b="1">
                <a:solidFill>
                  <a:srgbClr val="FF0000"/>
                </a:solidFill>
              </a:rPr>
              <a:t>HTTPS </a:t>
            </a:r>
            <a:r>
              <a:rPr lang="en-US" altLang="zh-CN"/>
              <a:t>= HTTP + </a:t>
            </a:r>
            <a:r>
              <a:rPr lang="en-US" altLang="zh-CN">
                <a:solidFill>
                  <a:srgbClr val="FF0000"/>
                </a:solidFill>
              </a:rPr>
              <a:t>TLS/SSL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69965" y="2929890"/>
            <a:ext cx="1290955" cy="5619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HTTP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069965" y="3491865"/>
            <a:ext cx="1290955" cy="5619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TLS/SSL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069965" y="4053840"/>
            <a:ext cx="1290955" cy="5619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TCP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548245" y="4105910"/>
            <a:ext cx="2529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传输层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60945" y="297307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10145" y="3588385"/>
            <a:ext cx="245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会话层</a:t>
            </a:r>
            <a:r>
              <a:rPr lang="en-US" altLang="zh-CN"/>
              <a:t> + </a:t>
            </a:r>
            <a:r>
              <a:rPr lang="zh-CN" altLang="en-US"/>
              <a:t>表示层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9805" y="3654425"/>
            <a:ext cx="395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TLS/SSL</a:t>
            </a:r>
            <a:r>
              <a:rPr lang="en-US" altLang="zh-CN"/>
              <a:t> </a:t>
            </a:r>
            <a:r>
              <a:rPr lang="zh-CN" altLang="en-US"/>
              <a:t>位于</a:t>
            </a:r>
            <a:r>
              <a:rPr lang="en-US" altLang="zh-CN"/>
              <a:t>TCP</a:t>
            </a:r>
            <a:r>
              <a:rPr lang="zh-CN" altLang="en-US"/>
              <a:t>之上、</a:t>
            </a:r>
            <a:r>
              <a:rPr lang="en-US" altLang="zh-CN"/>
              <a:t>HTTP</a:t>
            </a:r>
            <a:r>
              <a:rPr lang="zh-CN" altLang="en-US"/>
              <a:t>之下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对称加密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22545" y="2136140"/>
            <a:ext cx="6717665" cy="2704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2130" y="1861185"/>
            <a:ext cx="5281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特点：</a:t>
            </a:r>
            <a:endParaRPr lang="zh-CN" altLang="en-US"/>
          </a:p>
          <a:p>
            <a:pPr indent="457200"/>
            <a:r>
              <a:rPr lang="zh-CN" altLang="en-US"/>
              <a:t>优势：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效率很高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 b="1">
                <a:solidFill>
                  <a:srgbClr val="FF0000"/>
                </a:solidFill>
              </a:rPr>
              <a:t>劣势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密钥在传输的过程中会有风险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852410" y="2292350"/>
              <a:ext cx="1339215" cy="5930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852410" y="2292350"/>
                <a:ext cx="1339215" cy="59309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5880735" y="4987290"/>
            <a:ext cx="394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异或运算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9850" y="5502275"/>
            <a:ext cx="2740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 ^ b   = c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 ^ b = a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非对称加密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25265" y="2819400"/>
            <a:ext cx="8105775" cy="3802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7735" y="1417955"/>
            <a:ext cx="333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RSA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53615" y="1483360"/>
            <a:ext cx="161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私钥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685" y="2142490"/>
            <a:ext cx="312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兔子给熊猫发送数据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0830" y="2647315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熊猫要产生自己的一对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私钥</a:t>
            </a:r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575" y="3204845"/>
            <a:ext cx="419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熊猫将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/>
              <a:t>发送给兔子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7020" y="3723005"/>
            <a:ext cx="379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兔子用公钥</a:t>
            </a:r>
            <a:r>
              <a:rPr lang="en-US" altLang="zh-CN"/>
              <a:t>A</a:t>
            </a:r>
            <a:r>
              <a:rPr lang="zh-CN" altLang="en-US"/>
              <a:t>对数据进行加密，得到密文</a:t>
            </a:r>
            <a:r>
              <a:rPr lang="en-US" altLang="zh-CN"/>
              <a:t>M</a:t>
            </a:r>
            <a:r>
              <a:rPr lang="zh-CN" altLang="en-US"/>
              <a:t>，之后传输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240" y="4469130"/>
            <a:ext cx="4013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熊猫收到</a:t>
            </a:r>
            <a:r>
              <a:rPr lang="en-US" altLang="zh-CN"/>
              <a:t>M</a:t>
            </a:r>
            <a:r>
              <a:rPr lang="zh-CN" altLang="en-US"/>
              <a:t>之后，再用自己的私钥</a:t>
            </a:r>
            <a:r>
              <a:rPr lang="en-US" altLang="zh-CN"/>
              <a:t>B</a:t>
            </a:r>
            <a:r>
              <a:rPr lang="zh-CN" altLang="en-US"/>
              <a:t>进行解密，得到</a:t>
            </a:r>
            <a:r>
              <a:rPr lang="zh-CN" altLang="en-US">
                <a:solidFill>
                  <a:srgbClr val="FF0000"/>
                </a:solidFill>
              </a:rPr>
              <a:t>明文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54650" y="135890"/>
            <a:ext cx="312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熊猫给兔子发送数据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015230" y="622935"/>
            <a:ext cx="435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兔子要产生自己的一对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私钥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15230" y="1049655"/>
            <a:ext cx="419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兔子将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/>
              <a:t>发送给熊猫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67935" y="1417955"/>
            <a:ext cx="379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熊猫用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/>
              <a:t>对数据进行加密，得到密文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/>
              <a:t>，之后传输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5230" y="2142490"/>
            <a:ext cx="673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兔子收到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/>
              <a:t>之后，再用自己的私钥</a:t>
            </a:r>
            <a:r>
              <a:rPr lang="en-US" altLang="zh-CN"/>
              <a:t>D</a:t>
            </a:r>
            <a:r>
              <a:rPr lang="zh-CN" altLang="en-US"/>
              <a:t>进行解密，得到</a:t>
            </a:r>
            <a:r>
              <a:rPr lang="zh-CN" altLang="en-US">
                <a:solidFill>
                  <a:srgbClr val="FF0000"/>
                </a:solidFill>
              </a:rPr>
              <a:t>明文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6875" y="5518785"/>
            <a:ext cx="386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总结：通信双方有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把密钥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255" y="5882640"/>
            <a:ext cx="494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优势：</a:t>
            </a:r>
            <a:r>
              <a:rPr lang="zh-CN" altLang="en-US">
                <a:solidFill>
                  <a:srgbClr val="FF0000"/>
                </a:solidFill>
              </a:rPr>
              <a:t>安全性很高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6348095"/>
            <a:ext cx="3007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劣势：</a:t>
            </a:r>
            <a:r>
              <a:rPr lang="zh-CN" altLang="en-US">
                <a:solidFill>
                  <a:srgbClr val="FF0000"/>
                </a:solidFill>
              </a:rPr>
              <a:t>效率太低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HTTPS</a:t>
            </a:r>
            <a:r>
              <a:rPr lang="zh-CN" altLang="en-US"/>
              <a:t>的实现原理（</a:t>
            </a:r>
            <a:r>
              <a:rPr lang="zh-CN" altLang="en-US">
                <a:solidFill>
                  <a:srgbClr val="FF0000"/>
                </a:solidFill>
              </a:rPr>
              <a:t>高频考点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50670" y="2073910"/>
            <a:ext cx="6312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将非对称加密算法和对称加密算法结合起来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670050" y="2683510"/>
            <a:ext cx="682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先用非对称加密算法，传输通信双方的</a:t>
            </a:r>
            <a:r>
              <a:rPr lang="zh-CN" altLang="en-US">
                <a:solidFill>
                  <a:srgbClr val="FF0000"/>
                </a:solidFill>
              </a:rPr>
              <a:t>对称加密算法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密钥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7840" y="3224530"/>
            <a:ext cx="770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后续再用对称加密算法进行通信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1990" y="264922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安全性很高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99760" y="3245485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效率很高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0" y="365125"/>
            <a:ext cx="6924675" cy="596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Restful</a:t>
            </a:r>
            <a:r>
              <a:rPr lang="zh-CN" altLang="en-US"/>
              <a:t>编程风格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5155" y="1993265"/>
            <a:ext cx="481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HTTP</a:t>
            </a:r>
            <a:r>
              <a:rPr lang="zh-CN" altLang="en-US" b="1">
                <a:solidFill>
                  <a:srgbClr val="FF0000"/>
                </a:solidFill>
              </a:rPr>
              <a:t>协议</a:t>
            </a:r>
            <a:r>
              <a:rPr lang="zh-CN" altLang="en-US"/>
              <a:t>能够进行数据传输的方式</a:t>
            </a:r>
            <a:r>
              <a:rPr lang="zh-CN" altLang="en-US" b="1">
                <a:solidFill>
                  <a:srgbClr val="FF0000"/>
                </a:solidFill>
              </a:rPr>
              <a:t>很灵活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7545" y="2717165"/>
            <a:ext cx="50857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URL</a:t>
            </a:r>
            <a:r>
              <a:rPr lang="zh-CN" altLang="en-US"/>
              <a:t>中的查询词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路径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首部字段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报文体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04230" y="1584325"/>
            <a:ext cx="4382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业界出了一个编程风格</a:t>
            </a:r>
            <a:r>
              <a:rPr lang="en-US" altLang="zh-CN"/>
              <a:t>  -- </a:t>
            </a:r>
            <a:r>
              <a:rPr lang="en-US" altLang="zh-CN">
                <a:solidFill>
                  <a:srgbClr val="FF0000"/>
                </a:solidFill>
              </a:rPr>
              <a:t>Restful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7110" y="2440305"/>
            <a:ext cx="4413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用路径表示要访问的资源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用方法表示对于资源的操作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用请求报文的消息体来传递参数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用响应报文的消息体来返回结果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33465" y="4008120"/>
            <a:ext cx="378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函数调用</a:t>
            </a:r>
            <a:r>
              <a:rPr lang="en-US" altLang="zh-CN" b="1">
                <a:solidFill>
                  <a:srgbClr val="FF0000"/>
                </a:solidFill>
              </a:rPr>
              <a:t>/</a:t>
            </a:r>
            <a:r>
              <a:rPr lang="zh-CN" altLang="en-US" b="1">
                <a:solidFill>
                  <a:srgbClr val="FF0000"/>
                </a:solidFill>
              </a:rPr>
              <a:t>返回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4230" y="4855845"/>
            <a:ext cx="5392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实际在工作中，</a:t>
            </a:r>
            <a:r>
              <a:rPr lang="zh-CN" altLang="en-US" b="1">
                <a:solidFill>
                  <a:srgbClr val="FF0000"/>
                </a:solidFill>
              </a:rPr>
              <a:t>以公司的约定为准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3285" y="5609590"/>
            <a:ext cx="546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阿里巴巴的云计算</a:t>
            </a:r>
            <a:r>
              <a:rPr lang="en-US" altLang="zh-CN"/>
              <a:t>  -- </a:t>
            </a:r>
            <a:r>
              <a:rPr lang="en-US" altLang="zh-CN">
                <a:solidFill>
                  <a:srgbClr val="FF0000"/>
                </a:solidFill>
              </a:rPr>
              <a:t>OSS </a:t>
            </a:r>
            <a:r>
              <a:rPr lang="zh-CN" altLang="en-US"/>
              <a:t>对象存储服务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path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465580" y="1848485"/>
            <a:ext cx="79813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代表的是要访问的资源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静态资源</a:t>
            </a:r>
            <a:r>
              <a:rPr lang="en-US" altLang="zh-CN">
                <a:solidFill>
                  <a:srgbClr val="FF0000"/>
                </a:solidFill>
              </a:rPr>
              <a:t>        </a:t>
            </a:r>
            <a:r>
              <a:rPr lang="zh-CN" altLang="en-US">
                <a:solidFill>
                  <a:srgbClr val="FF0000"/>
                </a:solidFill>
              </a:rPr>
              <a:t>指的是直接存储在服务器上的文件</a:t>
            </a:r>
            <a:r>
              <a:rPr lang="en-US" altLang="zh-CN">
                <a:solidFill>
                  <a:srgbClr val="FF0000"/>
                </a:solidFill>
              </a:rPr>
              <a:t>  *.html/*.gif/*.jpg/*.mp4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动态资源</a:t>
            </a:r>
            <a:endParaRPr lang="zh-CN" altLang="en-US">
              <a:solidFill>
                <a:srgbClr val="FF0000"/>
              </a:solidFill>
            </a:endParaRPr>
          </a:p>
          <a:p>
            <a:pPr marL="914400" lvl="2" indent="457200"/>
            <a:r>
              <a:rPr lang="zh-CN" altLang="en-US">
                <a:solidFill>
                  <a:srgbClr val="FF0000"/>
                </a:solidFill>
              </a:rPr>
              <a:t>指的是需要</a:t>
            </a:r>
            <a:r>
              <a:rPr lang="zh-CN" altLang="en-US" b="1">
                <a:solidFill>
                  <a:srgbClr val="FF0000"/>
                </a:solidFill>
              </a:rPr>
              <a:t>经过计算</a:t>
            </a:r>
            <a:r>
              <a:rPr lang="zh-CN" altLang="en-US">
                <a:solidFill>
                  <a:srgbClr val="FF0000"/>
                </a:solidFill>
              </a:rPr>
              <a:t>之后得到的，并没有直接存储在服务器上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3827145"/>
            <a:ext cx="3698875" cy="464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90" y="4529455"/>
            <a:ext cx="3976370" cy="448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91740" y="5273040"/>
            <a:ext cx="5193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服务器给客户端提供的一种访问资源的接口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24915" y="1563370"/>
            <a:ext cx="3235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HyperText</a:t>
            </a:r>
            <a:r>
              <a:rPr lang="en-US" altLang="zh-CN">
                <a:solidFill>
                  <a:schemeClr val="accent3"/>
                </a:solidFill>
              </a:rPr>
              <a:t> </a:t>
            </a:r>
            <a:r>
              <a:rPr lang="en-US" altLang="zh-CN">
                <a:solidFill>
                  <a:schemeClr val="accent6"/>
                </a:solidFill>
              </a:rPr>
              <a:t>Transfer </a:t>
            </a:r>
            <a:r>
              <a:rPr lang="en-US" altLang="zh-CN">
                <a:solidFill>
                  <a:schemeClr val="accent3"/>
                </a:solidFill>
              </a:rPr>
              <a:t>Protocol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9830" y="2432050"/>
            <a:ext cx="699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超文本</a:t>
            </a:r>
            <a:r>
              <a:rPr lang="en-US" altLang="zh-CN"/>
              <a:t>     </a:t>
            </a:r>
            <a:r>
              <a:rPr lang="zh-CN" altLang="en-US"/>
              <a:t>不仅仅是</a:t>
            </a:r>
            <a:r>
              <a:rPr lang="zh-CN" altLang="en-US">
                <a:solidFill>
                  <a:srgbClr val="FF0000"/>
                </a:solidFill>
              </a:rPr>
              <a:t>文本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还包含图片、视频、二进制信息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8875" y="3232785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传输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85695" y="3241040"/>
            <a:ext cx="381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通信的双方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Client  Server   C-S</a:t>
            </a:r>
            <a:r>
              <a:rPr lang="zh-CN" altLang="en-US">
                <a:solidFill>
                  <a:srgbClr val="FF0000"/>
                </a:solidFill>
              </a:rPr>
              <a:t>模型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224530" y="4455795"/>
            <a:ext cx="622300" cy="59182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242175" y="4544695"/>
            <a:ext cx="782955" cy="558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803650" y="4527550"/>
            <a:ext cx="3399790" cy="102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842385" y="4932045"/>
            <a:ext cx="3356610" cy="10223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864735" y="4118610"/>
            <a:ext cx="202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请求（</a:t>
            </a:r>
            <a:r>
              <a:rPr lang="en-US" altLang="zh-CN"/>
              <a:t>request)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694555" y="5047615"/>
            <a:ext cx="2802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响应（</a:t>
            </a:r>
            <a:r>
              <a:rPr lang="en-US" altLang="zh-CN"/>
              <a:t>Response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109595" y="4003675"/>
            <a:ext cx="732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292340" y="400367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061835" y="3185795"/>
            <a:ext cx="4800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必须要对应一个</a:t>
            </a:r>
            <a:r>
              <a:rPr lang="zh-CN" altLang="en-US">
                <a:solidFill>
                  <a:srgbClr val="FF0000"/>
                </a:solidFill>
              </a:rPr>
              <a:t>响应，如果只有请求，没有响应，这个请求是不完整的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04605" y="4629785"/>
            <a:ext cx="2651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其设计思想：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函数调用</a:t>
            </a:r>
            <a:r>
              <a:rPr lang="en-US" altLang="zh-CN"/>
              <a:t>/</a:t>
            </a:r>
            <a:r>
              <a:rPr lang="zh-CN" altLang="en-US">
                <a:solidFill>
                  <a:srgbClr val="FF0000"/>
                </a:solidFill>
              </a:rPr>
              <a:t>返回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远程过程调用（</a:t>
            </a:r>
            <a:r>
              <a:rPr lang="en-US" altLang="zh-CN">
                <a:solidFill>
                  <a:srgbClr val="FF0000"/>
                </a:solidFill>
              </a:rPr>
              <a:t>RPC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77290" y="5501005"/>
            <a:ext cx="433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协议</a:t>
            </a:r>
            <a:r>
              <a:rPr lang="en-US" altLang="zh-CN"/>
              <a:t>       </a:t>
            </a:r>
            <a:r>
              <a:rPr lang="zh-CN" altLang="en-US"/>
              <a:t>应用层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基于</a:t>
            </a:r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协议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HTTP</a:t>
            </a:r>
            <a:r>
              <a:rPr lang="zh-CN" altLang="en-US"/>
              <a:t>协议的特点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82065" y="2304415"/>
            <a:ext cx="431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 CS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2065" y="3023870"/>
            <a:ext cx="4664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可靠</a:t>
            </a:r>
            <a:r>
              <a:rPr lang="en-US" altLang="zh-CN"/>
              <a:t>       </a:t>
            </a:r>
            <a:r>
              <a:rPr lang="zh-CN" altLang="en-US"/>
              <a:t>基于</a:t>
            </a:r>
            <a:r>
              <a:rPr lang="en-US" altLang="zh-CN"/>
              <a:t>TCP</a:t>
            </a:r>
            <a:r>
              <a:rPr lang="zh-CN" altLang="en-US"/>
              <a:t>协议进行传输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2065" y="3682365"/>
            <a:ext cx="129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无状态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85875" y="4367530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文本协议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88005" y="4457065"/>
            <a:ext cx="3390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文本就是字符串，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报文头</a:t>
            </a:r>
            <a:r>
              <a:rPr lang="zh-CN" altLang="en-US"/>
              <a:t>是字符串的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4310" y="3682365"/>
            <a:ext cx="516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</a:t>
            </a:r>
            <a:r>
              <a:rPr lang="en-US" altLang="zh-CN"/>
              <a:t>HTTP</a:t>
            </a:r>
            <a:r>
              <a:rPr lang="zh-CN" altLang="en-US"/>
              <a:t>请求都是独立的，不依赖于上下文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31210" y="224472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一问一答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什么叫有状态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6005" y="1626235"/>
            <a:ext cx="430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TCP</a:t>
            </a:r>
            <a:r>
              <a:rPr lang="zh-CN" altLang="en-US">
                <a:solidFill>
                  <a:srgbClr val="FF0000"/>
                </a:solidFill>
              </a:rPr>
              <a:t>协议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面向连接</a:t>
            </a:r>
            <a:r>
              <a:rPr lang="zh-CN" altLang="en-US"/>
              <a:t>的协议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0295" y="2781300"/>
            <a:ext cx="272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状态图（</a:t>
            </a:r>
            <a:r>
              <a:rPr lang="en-US" altLang="zh-CN" b="1">
                <a:solidFill>
                  <a:srgbClr val="FF0000"/>
                </a:solidFill>
              </a:rPr>
              <a:t>11</a:t>
            </a:r>
            <a:r>
              <a:rPr lang="zh-CN" altLang="en-US" b="1">
                <a:solidFill>
                  <a:srgbClr val="FF0000"/>
                </a:solidFill>
              </a:rPr>
              <a:t>个状态）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45910" y="777240"/>
            <a:ext cx="1337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Client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7665" y="777240"/>
            <a:ext cx="1915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2410" y="1324610"/>
            <a:ext cx="1664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CLOSED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44305" y="1299210"/>
            <a:ext cx="1940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CLOSED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44635" y="1983740"/>
            <a:ext cx="1011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LISTEN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7147560" y="2209800"/>
            <a:ext cx="1940560" cy="514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762875" y="2090420"/>
            <a:ext cx="82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456680" y="1871980"/>
            <a:ext cx="148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SYN-SENT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084695" y="2813050"/>
            <a:ext cx="1965960" cy="67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310755" y="2926080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SYN+ACK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9333230" y="2580640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SYN-RECVD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254240" y="3566795"/>
            <a:ext cx="1746250" cy="219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933055" y="3359150"/>
            <a:ext cx="77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5979795" y="3495675"/>
            <a:ext cx="172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ESTABLISED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9333230" y="3622675"/>
            <a:ext cx="172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ESTABLISED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150485" y="2122170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三次握手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79795" y="4106545"/>
            <a:ext cx="1614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FIN-WAIT1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23455" y="4307840"/>
            <a:ext cx="1696085" cy="295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907655" y="410654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7361555" y="4721860"/>
            <a:ext cx="1682750" cy="213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81595" y="4546600"/>
            <a:ext cx="728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9352280" y="4502150"/>
            <a:ext cx="204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CLOSE-WAIT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5878830" y="4717415"/>
            <a:ext cx="1344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FIN-WAIT2</a:t>
            </a:r>
            <a:endParaRPr lang="en-US" altLang="zh-CN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7468235" y="5182870"/>
            <a:ext cx="1884045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39430" y="5113020"/>
            <a:ext cx="1005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FIN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9458960" y="498602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LAST-ACK</a:t>
            </a:r>
            <a:endParaRPr lang="en-US" altLang="zh-CN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493000" y="5651500"/>
            <a:ext cx="1670685" cy="314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051800" y="5551170"/>
            <a:ext cx="103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ACK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5880735" y="5425440"/>
            <a:ext cx="1499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TIME-WAIT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9396095" y="5770880"/>
            <a:ext cx="1638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6036310" y="6207760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CLOSED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6180455" y="5864860"/>
            <a:ext cx="92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(2MSL)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81265" y="6348730"/>
            <a:ext cx="393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特殊情况：同时关闭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CLOSING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219700" y="3975100"/>
            <a:ext cx="6323965" cy="81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有状态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819275" y="2559685"/>
            <a:ext cx="915670" cy="9283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6070" y="19164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8660" y="2446655"/>
            <a:ext cx="2049145" cy="12261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649855" y="2683510"/>
            <a:ext cx="3096260" cy="132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</p:cNvCxnSpPr>
          <p:nvPr/>
        </p:nvCxnSpPr>
        <p:spPr>
          <a:xfrm>
            <a:off x="2734945" y="3023870"/>
            <a:ext cx="3023870" cy="72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683510" y="3296920"/>
            <a:ext cx="3046095" cy="102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52820" y="189928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2185" y="1188085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用户注册和登录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12535" y="2657475"/>
            <a:ext cx="1069340" cy="4044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用户信息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8323580" y="2172335"/>
            <a:ext cx="2372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当服务器存储了用户信息之后，就认为是</a:t>
            </a:r>
            <a:r>
              <a:rPr lang="zh-CN" altLang="en-US">
                <a:solidFill>
                  <a:srgbClr val="FF0000"/>
                </a:solidFill>
              </a:rPr>
              <a:t>有状态</a:t>
            </a:r>
            <a:r>
              <a:rPr lang="zh-CN" altLang="en-US"/>
              <a:t>的了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88690" y="2205990"/>
            <a:ext cx="146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并发</a:t>
            </a:r>
            <a:r>
              <a:rPr lang="en-US" altLang="zh-CN">
                <a:solidFill>
                  <a:srgbClr val="FF0000"/>
                </a:solidFill>
              </a:rPr>
              <a:t>2000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920" y="4191000"/>
            <a:ext cx="454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需求发生变化：</a:t>
            </a:r>
            <a:r>
              <a:rPr lang="en-US" altLang="zh-CN"/>
              <a:t> </a:t>
            </a:r>
            <a:r>
              <a:rPr lang="zh-CN" altLang="en-US"/>
              <a:t>并发数量</a:t>
            </a:r>
            <a:r>
              <a:rPr lang="en-US" altLang="zh-CN">
                <a:solidFill>
                  <a:srgbClr val="FF0000"/>
                </a:solidFill>
              </a:rPr>
              <a:t>8</a:t>
            </a:r>
            <a:r>
              <a:rPr lang="en-US" altLang="zh-CN">
                <a:solidFill>
                  <a:srgbClr val="FF0000"/>
                </a:solidFill>
              </a:rPr>
              <a:t>000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4185" y="4864100"/>
            <a:ext cx="9414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提升服务器性能：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提升硬件的性能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更快的</a:t>
            </a:r>
            <a:r>
              <a:rPr lang="en-US" altLang="zh-CN">
                <a:solidFill>
                  <a:srgbClr val="FF0000"/>
                </a:solidFill>
              </a:rPr>
              <a:t>CPU</a:t>
            </a:r>
            <a:r>
              <a:rPr lang="zh-CN" altLang="en-US">
                <a:solidFill>
                  <a:srgbClr val="FF0000"/>
                </a:solidFill>
              </a:rPr>
              <a:t>、更大的内存、更快的硬盘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endParaRPr lang="en-US" altLang="zh-CN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有瓶颈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zh-CN" altLang="en-US">
                <a:solidFill>
                  <a:srgbClr val="FF0000"/>
                </a:solidFill>
              </a:rPr>
              <a:t>很有可能花了</a:t>
            </a:r>
            <a:r>
              <a:rPr lang="en-US" altLang="zh-CN">
                <a:solidFill>
                  <a:srgbClr val="FF0000"/>
                </a:solidFill>
              </a:rPr>
              <a:t>90%</a:t>
            </a:r>
            <a:r>
              <a:rPr lang="zh-CN" altLang="en-US">
                <a:solidFill>
                  <a:srgbClr val="FF0000"/>
                </a:solidFill>
              </a:rPr>
              <a:t>的钱，只提升了</a:t>
            </a:r>
            <a:r>
              <a:rPr lang="en-US" altLang="zh-CN">
                <a:solidFill>
                  <a:srgbClr val="FF0000"/>
                </a:solidFill>
              </a:rPr>
              <a:t>10%</a:t>
            </a:r>
            <a:r>
              <a:rPr lang="zh-CN" altLang="en-US">
                <a:solidFill>
                  <a:srgbClr val="FF0000"/>
                </a:solidFill>
              </a:rPr>
              <a:t>的性能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96785" y="5175250"/>
            <a:ext cx="294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垂直扩展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  <p:tag name="KSO_WM_UNIT_PLACING_PICTURE_USER_VIEWPORT" val="{&quot;height&quot;:4259,&quot;width&quot;:10579}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  <p:tag name="KSO_WM_UNIT_PLACING_PICTURE_USER_VIEWPORT" val="{&quot;height&quot;:4155,&quot;width&quot;:8858}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p="http://schemas.openxmlformats.org/presentationml/2006/main">
  <p:tag name="commondata" val="eyJoZGlkIjoiZjk5OGJhZjdlMmIxOWJmOGZhOWY3NTQwN2E3MTEzYWEifQ==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4276</Words>
  <Application>WPS 演示</Application>
  <PresentationFormat>宽屏</PresentationFormat>
  <Paragraphs>634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HTTP协议</vt:lpstr>
      <vt:lpstr>互联网的诞生</vt:lpstr>
      <vt:lpstr>HTML</vt:lpstr>
      <vt:lpstr>URI/URL结构</vt:lpstr>
      <vt:lpstr>path</vt:lpstr>
      <vt:lpstr>HTTP</vt:lpstr>
      <vt:lpstr>HTTP协议的特点</vt:lpstr>
      <vt:lpstr>什么叫有状态</vt:lpstr>
      <vt:lpstr>有状态</vt:lpstr>
      <vt:lpstr>有状态</vt:lpstr>
      <vt:lpstr>无状态</vt:lpstr>
      <vt:lpstr>HTTP无状态</vt:lpstr>
      <vt:lpstr>HTTP组件</vt:lpstr>
      <vt:lpstr>HTTP组件</vt:lpstr>
      <vt:lpstr>HTTP组件</vt:lpstr>
      <vt:lpstr>HTTP组件</vt:lpstr>
      <vt:lpstr>HTTP组件之服务器市场份额</vt:lpstr>
      <vt:lpstr>HTTP组件</vt:lpstr>
      <vt:lpstr>如何发起一个HTTP请求？</vt:lpstr>
      <vt:lpstr>实现一个简单的HTTP服务器</vt:lpstr>
      <vt:lpstr>curl命令方式</vt:lpstr>
      <vt:lpstr>浏览器</vt:lpstr>
      <vt:lpstr>POSTMAN</vt:lpstr>
      <vt:lpstr>请求报文</vt:lpstr>
      <vt:lpstr>wireshark</vt:lpstr>
      <vt:lpstr>方法</vt:lpstr>
      <vt:lpstr>协议版本</vt:lpstr>
      <vt:lpstr>QUIC</vt:lpstr>
      <vt:lpstr>首部字段</vt:lpstr>
      <vt:lpstr>报文体（body）</vt:lpstr>
      <vt:lpstr>报文体</vt:lpstr>
      <vt:lpstr>报文体</vt:lpstr>
      <vt:lpstr>报文体</vt:lpstr>
      <vt:lpstr>报文体</vt:lpstr>
      <vt:lpstr>报文体  -- 网页形式</vt:lpstr>
      <vt:lpstr>报文体</vt:lpstr>
      <vt:lpstr>响应报文</vt:lpstr>
      <vt:lpstr>状态码</vt:lpstr>
      <vt:lpstr>Server字段</vt:lpstr>
      <vt:lpstr>对比</vt:lpstr>
      <vt:lpstr>示例</vt:lpstr>
      <vt:lpstr>如何保证数据的安全性？</vt:lpstr>
      <vt:lpstr>对称加密</vt:lpstr>
      <vt:lpstr>非对称加密</vt:lpstr>
      <vt:lpstr>HTTPS的实现原理（高频考点）</vt:lpstr>
      <vt:lpstr>示例</vt:lpstr>
      <vt:lpstr>Restful编程风格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Think</dc:creator>
  <cp:lastModifiedBy>星空</cp:lastModifiedBy>
  <cp:revision>499</cp:revision>
  <dcterms:created xsi:type="dcterms:W3CDTF">2023-08-09T12:44:00Z</dcterms:created>
  <dcterms:modified xsi:type="dcterms:W3CDTF">2024-06-03T10:16:50Z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